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2.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47"/>
  </p:notesMasterIdLst>
  <p:handoutMasterIdLst>
    <p:handoutMasterId r:id="rId48"/>
  </p:handoutMasterIdLst>
  <p:sldIdLst>
    <p:sldId id="256" r:id="rId2"/>
    <p:sldId id="294" r:id="rId3"/>
    <p:sldId id="313" r:id="rId4"/>
    <p:sldId id="383" r:id="rId5"/>
    <p:sldId id="411" r:id="rId6"/>
    <p:sldId id="412" r:id="rId7"/>
    <p:sldId id="416" r:id="rId8"/>
    <p:sldId id="414" r:id="rId9"/>
    <p:sldId id="449" r:id="rId10"/>
    <p:sldId id="417" r:id="rId11"/>
    <p:sldId id="445" r:id="rId12"/>
    <p:sldId id="428" r:id="rId13"/>
    <p:sldId id="429" r:id="rId14"/>
    <p:sldId id="440" r:id="rId15"/>
    <p:sldId id="442" r:id="rId16"/>
    <p:sldId id="419" r:id="rId17"/>
    <p:sldId id="443" r:id="rId18"/>
    <p:sldId id="420" r:id="rId19"/>
    <p:sldId id="421" r:id="rId20"/>
    <p:sldId id="422" r:id="rId21"/>
    <p:sldId id="423" r:id="rId22"/>
    <p:sldId id="424" r:id="rId23"/>
    <p:sldId id="425" r:id="rId24"/>
    <p:sldId id="427" r:id="rId25"/>
    <p:sldId id="446" r:id="rId26"/>
    <p:sldId id="450" r:id="rId27"/>
    <p:sldId id="444" r:id="rId28"/>
    <p:sldId id="430" r:id="rId29"/>
    <p:sldId id="431" r:id="rId30"/>
    <p:sldId id="432" r:id="rId31"/>
    <p:sldId id="437" r:id="rId32"/>
    <p:sldId id="438" r:id="rId33"/>
    <p:sldId id="434" r:id="rId34"/>
    <p:sldId id="435" r:id="rId35"/>
    <p:sldId id="436" r:id="rId36"/>
    <p:sldId id="451" r:id="rId37"/>
    <p:sldId id="452" r:id="rId38"/>
    <p:sldId id="453" r:id="rId39"/>
    <p:sldId id="454" r:id="rId40"/>
    <p:sldId id="455" r:id="rId41"/>
    <p:sldId id="456" r:id="rId42"/>
    <p:sldId id="457" r:id="rId43"/>
    <p:sldId id="458" r:id="rId44"/>
    <p:sldId id="356" r:id="rId45"/>
    <p:sldId id="290"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EA373F"/>
    <a:srgbClr val="F5F5F5"/>
    <a:srgbClr val="E72D40"/>
    <a:srgbClr val="CE2D40"/>
    <a:srgbClr val="A8A8A8"/>
    <a:srgbClr val="F5333F"/>
    <a:srgbClr val="F1333F"/>
    <a:srgbClr val="E72D3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88" autoAdjust="0"/>
    <p:restoredTop sz="96271"/>
  </p:normalViewPr>
  <p:slideViewPr>
    <p:cSldViewPr snapToGrid="0" showGuides="1">
      <p:cViewPr varScale="1">
        <p:scale>
          <a:sx n="76" d="100"/>
          <a:sy n="76" d="100"/>
        </p:scale>
        <p:origin x="812" y="3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4" d="100"/>
          <a:sy n="64" d="100"/>
        </p:scale>
        <p:origin x="3115"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001908976"/>
        <c:axId val="-2001911152"/>
      </c:barChart>
      <c:catAx>
        <c:axId val="-2001908976"/>
        <c:scaling>
          <c:orientation val="minMax"/>
        </c:scaling>
        <c:delete val="1"/>
        <c:axPos val="l"/>
        <c:numFmt formatCode="General" sourceLinked="1"/>
        <c:majorTickMark val="out"/>
        <c:minorTickMark val="none"/>
        <c:tickLblPos val="nextTo"/>
        <c:crossAx val="-2001911152"/>
        <c:crosses val="autoZero"/>
        <c:auto val="1"/>
        <c:lblAlgn val="ctr"/>
        <c:lblOffset val="100"/>
        <c:noMultiLvlLbl val="0"/>
      </c:catAx>
      <c:valAx>
        <c:axId val="-2001911152"/>
        <c:scaling>
          <c:orientation val="minMax"/>
        </c:scaling>
        <c:delete val="1"/>
        <c:axPos val="b"/>
        <c:numFmt formatCode="0%" sourceLinked="1"/>
        <c:majorTickMark val="out"/>
        <c:minorTickMark val="none"/>
        <c:tickLblPos val="nextTo"/>
        <c:crossAx val="-20019089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01908432"/>
        <c:axId val="-2001907888"/>
      </c:barChart>
      <c:catAx>
        <c:axId val="-2001908432"/>
        <c:scaling>
          <c:orientation val="minMax"/>
        </c:scaling>
        <c:delete val="1"/>
        <c:axPos val="l"/>
        <c:numFmt formatCode="General" sourceLinked="1"/>
        <c:majorTickMark val="out"/>
        <c:minorTickMark val="none"/>
        <c:tickLblPos val="nextTo"/>
        <c:crossAx val="-2001907888"/>
        <c:crosses val="autoZero"/>
        <c:auto val="1"/>
        <c:lblAlgn val="ctr"/>
        <c:lblOffset val="100"/>
        <c:noMultiLvlLbl val="0"/>
      </c:catAx>
      <c:valAx>
        <c:axId val="-2001907888"/>
        <c:scaling>
          <c:orientation val="minMax"/>
        </c:scaling>
        <c:delete val="1"/>
        <c:axPos val="b"/>
        <c:numFmt formatCode="0%" sourceLinked="1"/>
        <c:majorTickMark val="out"/>
        <c:minorTickMark val="none"/>
        <c:tickLblPos val="nextTo"/>
        <c:crossAx val="-2001908432"/>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001909520"/>
        <c:axId val="-2001910608"/>
      </c:barChart>
      <c:catAx>
        <c:axId val="-2001909520"/>
        <c:scaling>
          <c:orientation val="minMax"/>
        </c:scaling>
        <c:delete val="1"/>
        <c:axPos val="l"/>
        <c:numFmt formatCode="General" sourceLinked="1"/>
        <c:majorTickMark val="out"/>
        <c:minorTickMark val="none"/>
        <c:tickLblPos val="nextTo"/>
        <c:crossAx val="-2001910608"/>
        <c:crosses val="autoZero"/>
        <c:auto val="1"/>
        <c:lblAlgn val="ctr"/>
        <c:lblOffset val="100"/>
        <c:noMultiLvlLbl val="0"/>
      </c:catAx>
      <c:valAx>
        <c:axId val="-2001910608"/>
        <c:scaling>
          <c:orientation val="minMax"/>
        </c:scaling>
        <c:delete val="1"/>
        <c:axPos val="b"/>
        <c:numFmt formatCode="0%" sourceLinked="1"/>
        <c:majorTickMark val="out"/>
        <c:minorTickMark val="none"/>
        <c:tickLblPos val="nextTo"/>
        <c:crossAx val="-200190952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01910064"/>
        <c:axId val="-983536992"/>
      </c:barChart>
      <c:catAx>
        <c:axId val="-2001910064"/>
        <c:scaling>
          <c:orientation val="minMax"/>
        </c:scaling>
        <c:delete val="1"/>
        <c:axPos val="l"/>
        <c:numFmt formatCode="General" sourceLinked="1"/>
        <c:majorTickMark val="out"/>
        <c:minorTickMark val="none"/>
        <c:tickLblPos val="nextTo"/>
        <c:crossAx val="-983536992"/>
        <c:crosses val="autoZero"/>
        <c:auto val="1"/>
        <c:lblAlgn val="ctr"/>
        <c:lblOffset val="100"/>
        <c:noMultiLvlLbl val="0"/>
      </c:catAx>
      <c:valAx>
        <c:axId val="-983536992"/>
        <c:scaling>
          <c:orientation val="minMax"/>
        </c:scaling>
        <c:delete val="1"/>
        <c:axPos val="b"/>
        <c:numFmt formatCode="0%" sourceLinked="1"/>
        <c:majorTickMark val="out"/>
        <c:minorTickMark val="none"/>
        <c:tickLblPos val="nextTo"/>
        <c:crossAx val="-2001910064"/>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C3F453-9F3F-4567-8DCE-A7408F6927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97103D5-0144-4D10-96A5-3D385F5356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D6017-FECC-4565-B4A9-CDF40B8AFEC4}" type="datetimeFigureOut">
              <a:rPr lang="en-IN" smtClean="0"/>
              <a:t>22-03-2022</a:t>
            </a:fld>
            <a:endParaRPr lang="en-IN"/>
          </a:p>
        </p:txBody>
      </p:sp>
      <p:sp>
        <p:nvSpPr>
          <p:cNvPr id="4" name="Footer Placeholder 3">
            <a:extLst>
              <a:ext uri="{FF2B5EF4-FFF2-40B4-BE49-F238E27FC236}">
                <a16:creationId xmlns:a16="http://schemas.microsoft.com/office/drawing/2014/main" id="{D40E48D2-788C-4710-AA82-6E71D37171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2355A72-EE70-409E-9FE1-8EAE70254C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AF4C5A-348F-4973-9C72-119478B6050E}" type="slidenum">
              <a:rPr lang="en-IN" smtClean="0"/>
              <a:t>‹#›</a:t>
            </a:fld>
            <a:endParaRPr lang="en-IN"/>
          </a:p>
        </p:txBody>
      </p:sp>
    </p:spTree>
    <p:extLst>
      <p:ext uri="{BB962C8B-B14F-4D97-AF65-F5344CB8AC3E}">
        <p14:creationId xmlns:p14="http://schemas.microsoft.com/office/powerpoint/2010/main" val="177123524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4:33:01.615"/>
    </inkml:context>
    <inkml:brush xml:id="br0">
      <inkml:brushProperty name="width" value="0.05292" units="cm"/>
      <inkml:brushProperty name="height" value="0.05292" units="cm"/>
    </inkml:brush>
  </inkml:definitions>
  <inkml:trace contextRef="#ctx0" brushRef="#br0">1805 5003 323 0,'-19'-1'489'0,"2"1"-67"0,-1-3-77 15,1 2-7-15,3-2-68 0,-1 2-29 0,1 0-49 16,14 1 6-16,-21-5-34 0,21 5 19 0,-18-4-21 16,18 4-15-16,-9-6-36 0,9 6 35 0,7-18-2 15,3 3 35-15,9-7 21 0,14-12-10 16,20-14 3-16,9-1-27 0,9-5-45 15,7-3-13-15,50-32-24 0,-28 27-12 0,-12 9-11 16,49-28-4-16,-36 23-3 0,-18 11 13 0,-3 6 2 16,-1-2-2-16,-7 6 1 0,-5 3 1 0,-16 8 7 15,-12 7-4-15,-8 4 6 0,-6 3 16 16,-2 2 20-16,-4-1 11 0,-3 3 4 0,-1 2 0 16,-3 0-12-16,-2-1-10 0,1 3-15 0,-3-1-12 15,-8 5-18-15,14-9-16 0,-14 9-8 0,0 0-5 16,9-9-27-16,-9 9-86 0,0 0-90 15,0 0-95-15,0 0-101 0,-11-8-83 0,11 8 63 16,0 0-35-16,-16 0-40 0,16 0-35 0,-13 1-135 16,13-1-429-16,-8 7-713 0</inkml:trace>
  <inkml:trace contextRef="#ctx0" brushRef="#br0" timeOffset="34707.51">1741 5688 125 0,'0'0'652'0,"-13"7"-133"0,13-7-123 0,-12 5-12 16,12-5-74-16,-11 3 10 0,11-3-40 0,0 0-38 15,-12 6-38-15,12-6-35 0,0 0-10 16,0 0 4-16,-12 3-2 0,12-3 11 0,0 0-18 16,0 0 11-16,0 0-13 0,0 0 28 0,0 0 37 15,0 0 7-15,14-12-7 0,1 4 25 0,5-7 20 16,11-1-25-16,8-6-22 0,5-5-16 0,22-17 7 16,2 1-5-16,7-3-4 0,1-2 6 15,3 0-9-15,-3 0-8 0,3 1-6 0,-7 5-76 16,-2 2-104-16,-8 6 0 0,-16 7 0 15,-11 8 0-15,-8 4 0 0,-4 1 0 0,-5 4 0 16,-1 1 0-16,-5 1 0 0,-2 4 0 0,-10 4 0 16,17-11 0-16,-17 11 0 0,0 0 0 15,0 0 0-15,0 0 0 0,0 0 0 0,0 0 0 16,-17-3 0-16,17 3 0 0,-18 5-313 0,18-5-344 16,-19 6-108-16,11-2-45 0,-2 4 183 15,1-1-60-15,-1 4-686 0,0 1-1046 0</inkml:trace>
  <inkml:trace contextRef="#ctx0" brushRef="#br0" timeOffset="35420.93">1668 6880 46 0,'-14'5'706'0,"1"0"-165"16,-1-2-126-16,-1 1-9 0,3 1-59 0,0-2 23 15,-1 0-25-15,13-3-42 0,-18 4-48 0,18-4-18 16,0 0 25-16,0 0 32 0,4-16 49 0,12 1-13 16,9-6 10-16,12-7 71 0,25-16 16 0,4-1-10 15,7-2-49-15,5-1-53 0,3-1-56 16,6-2-41-16,0 1-35 0,1-1-130 0,3-1-53 15,-2 2 0-15,-2 0 0 0,-2 5 0 0,-7 2 0 16,-3 4 0-16,-9 4 0 0,-12 8 0 16,-13 5 0-16,-6 3 0 0,-4 4 0 0,-6 3 0 15,-4 1 0-15,-5 1 0 0,-1 3-499 16,-5-3-232-16,-10 10-181 0,8-11 15 0,-8 11-729 16,-8-9-1360-16</inkml:trace>
  <inkml:trace contextRef="#ctx0" brushRef="#br0" timeOffset="64693.8">1757 7755 389 0,'-8'12'622'0,"0"-2"-124"0,-1-2-116 0,3 0-39 0,6-8-88 15,-12 15-25-15,12-15-63 0,-9 11-15 16,9-11-49-16,0 0 5 0,0 0-16 0,13-4 50 16,1-3 0-16,7-5 43 0,8-6-2 0,8-8 1 15,19-13 3-15,4-6-19 0,6-4-13 0,4-3-20 16,5-3-20-16,3-1-13 0,3-3-17 0,45-32-5 16,-33 25 9-16,-17 12-16 0,-1 3 4 15,-3 1-22-15,-6 8-2 0,-2 1-20 0,-12 11-6 16,-13 8-5-16,-3 1-3 0,-8 4-5 0,-7 5 0 15,0 2 11-15,-5 1 33 0,-1 2 24 16,-3-1 0-16,1 2-8 0,-3 1-6 0,-10 5-18 16,12-8-1-16,-12 8-12 0,0 0-9 0,0 0-9 15,7-8-3-15,-7 8-9 0,0 0-24 0,0 0-110 16,0 0-133-16,0 0-85 0,0 0-2 16,-11-4-63-16,11 4-51 0,0 0-42 0,0 0-70 15,-10 8-440-15,10-8-666 0</inkml:trace>
  <inkml:trace contextRef="#ctx0" brushRef="#br0" timeOffset="89373.16">1848 8851 302 0,'-19'12'398'0,"1"1"-84"0,-3 0-41 15,-2-2-43-15,3 3-5 0,-1-2-26 0,0 2 10 16,1-3-21-16,1 1 25 0,3-4 2 16,-1 1 34-16,3-2-14 0,1 0 13 0,3-3-2 15,-1 2-18-15,11-6-30 0,-14 6-17 0,14-6 0 16,0 0 6-16,0 0 9 0,2-12-4 16,8 3 11-16,3-5-24 0,10-4-7 0,5-9 53 15,10-3-12-15,20-14-6 0,4-6-9 0,2-1-20 16,6-4 16-16,4 3-16 0,1-5-8 0,-1 5-37 15,3-1 24-15,-5 4-17 0,-2 3-18 16,-1 4-13-16,-7 2-12 0,-13 13-18 0,-10 3-10 16,-1 3-8-16,-9 5-61 0,-3 1 0 0,-5 3 0 15,0 1 0-15,-7 2 0 0,1 1 0 0,-3 2 0 16,1-2 0-16,-3 2 0 0,0 0 0 16,-2 1 0-16,-8 5 0 0,15-10 0 0,-15 10 0 15,12-8 0-15,-12 8 0 0,9-4 0 0,-9 4 0 16,0 0 0-16,10-8 0 0,-10 8-458 15,0 0-257-15,0 0-103 0,0 0 16 0,0 0 48 16,0 0-716-16,0 0-1164 0</inkml:trace>
  <inkml:trace contextRef="#ctx0" brushRef="#br0" timeOffset="194695.93">1980 10004 354 0,'0'0'490'0,"-14"2"-118"0,14-2-67 0,0 0-62 15,-15 1-10-15,15-1-52 0,0 0-15 0,0 0-44 16,0 0-10-16,0 0-30 0,-14-1 13 0,14 1-2 16,0 0 32-16,10-14 4 0,-2 5 37 15,9-4-22-15,4-8 23 0,6-6-39 0,6-2 11 16,18-16-30-16,5-5-16 0,4 0-12 0,4-3-15 16,2 0-10-16,3 1-9 0,1-2-14 15,-2 4-3-15,0 1-10 0,-4 0 15 0,-2 3-6 16,-6 4 0-16,-10 10 0 0,-11 6-5 0,-4 2-3 15,-4 6-3-15,-7 4-1 0,-1 2 14 0,-5 2 28 16,-1 0 16-16,-1 3 17 0,-1-1 6 16,-3 2-5-16,-8 6-15 0,14-11-19 0,-14 11-17 15,0 0 0-15,0 0-10 0,0 0-12 0,0 0-26 16,0 0-61-16,0 0-64 0,-12 7-58 0,12-7-37 16,-13 10-39-16,13-10-63 0,-8 9-63 15,8-9-90-15,-6 8-52 0,6-8-310 0,0 0-461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5:10:52.724"/>
    </inkml:context>
    <inkml:brush xml:id="br0">
      <inkml:brushProperty name="width" value="0.05292" units="cm"/>
      <inkml:brushProperty name="height" value="0.05292" units="cm"/>
      <inkml:brushProperty name="color" value="#FF0000"/>
    </inkml:brush>
  </inkml:definitions>
  <inkml:trace contextRef="#ctx0" brushRef="#br0">6633 12217 180 0,'-10'4'221'15,"10"-4"-57"-15,0 0-41 0,0 0-23 0,0 0-28 16,0 0-27-16,0 0-22 0,0 0-15 0,0 0-5 15,0 0-17-15,0 0-23 0,0 0-60 16,0 0-151-16,0 0 245 0</inkml:trace>
  <inkml:trace contextRef="#ctx0" brushRef="#br0" timeOffset="2725.58">9891 12243 87 0,'0'0'132'0,"13"-4"-34"0,-13 4-66 0,0 0-59 16,14-3-83-16,-14 3 38 0</inkml:trace>
  <inkml:trace contextRef="#ctx0" brushRef="#br0" timeOffset="7247.34">3392 11124 366 0,'0'0'329'0,"0"0"-106"0,-6 13-21 0,6-13-62 16,0 0-6-16,0 0-41 0,0 0 17 0,0 0-12 15,0 0 37-15,0 0 17 0,0 0-10 16,0 0 20-16,0 0-21 0,0 0 12 0,8-15-21 15,-8 15 8-15,4-19-23 0,-4 7 0 0,2-4-22 16,0-1-17-16,-2 0-16 0,0-4-11 16,5-1-8-16,-5-3-16 0,4-4 3 0,-2 2-10 15,2-5-6-15,0 2 1 0,0 3-3 0,0-1 2 16,0 3-1-16,1 6-5 0,-1 1-2 16,0 3-6-16,0 3 6 0,-4 12 8 0,8-11 14 15,-8 11 16-15,15 8-18 0,-7 3 21 0,4 8 12 16,-1 3-8-16,3 8 19 0,1 5-5 15,1 4 5-15,1 4-8 0,-3-1 6 0,3-1-8 16,-1 0-7-16,-1-7-8 0,-1-4-9 0,1 0-2 16,-3-1-14-16,1-8 1 0,-3 1-6 0,0-4-6 15,-2-4 1-15,1-1 14 0,-3-1 9 16,0 0 36-16,-6-12 6 0,8 13-19 0,-8-13-14 16,0 0-3-16,0 0-10 0,0 0-4 0,-20-8-7 15,5 0-7-15,1-1 1 0,-7-3-6 16,-2 1 1-16,-6-2-5 0,1 0-4 0,-3 2 2 15,-3-1-4-15,3 3 10 0,-2 1 15 0,4 2 6 16,0 1 16-16,3-1 13 0,-1 3 4 0,6-2 6 16,0 2-4-16,3-1-2 0,1 1-9 0,3 0-16 15,1 0-11-15,3-1-7 0,10 4 0 16,-8-13-7-16,8 13-5 0,10-21 7 0,5 6-7 16,7-6 6-16,3 2-10 0,12-3 5 0,3 1-5 15,1 0 8-15,2 1-11 0,1 1 15 16,1 1-13-16,-1 2-4 0,-5 1 4 0,-4 3 0 15,-4 3-1-15,-6 0 1 0,-2 3-1 0,-5 2 8 16,-1 0 27-16,-3 1 62 0,-14 3 79 16,19 3 37-16,-19-3 15 0,6 17 3 0,-10-3-4 15,-2 5 3-15,-7 3-7 0,-3 8-22 0,-5 9 6 16,-6 0-30-16,-2 2-3 0,0-2-33 16,-12 16-41-16,6-12-99 0,6-7 0 0,2-4 0 0,2-2 0 15,7-4 0-15,1-8 0 0,3 0 0 16,1-1 0-16,3-5-72 0,2 1-456 0,-1-3-258 15,3-1-168-15,6-9 166 0,-4 15-811 16,4-15-1325-16</inkml:trace>
  <inkml:trace contextRef="#ctx0" brushRef="#br0" timeOffset="13321.33">15555 1930 65 0,'6'-15'463'0,"-6"15"-110"0,4-9-38 0,-4 9-53 0,0 0-40 16,5-12-15-16,-5 12-38 0,0 0-13 0,0 0-38 16,0 0-6-16,0 0-34 0,0 0 0 15,0 0-29-15,0 0 9 0,0 0 2 0,-17 10 16 16,9 4-12-16,-1 2 10 0,-3 3-15 0,2 3 12 16,-3 1-29-16,3 2 10 0,-2-3-23 0,1 0 9 15,1 0-24-15,4-5 10 0,-3-1-18 16,3-2 15-16,2-1-14 0,0-3 19 0,4-10-23 15,-6 18 35-15,6-18-7 0,0 0 14 0,0 0-20 16,0 0 10-16,16-8-24 0,-9-2 15 0,-1 0-22 16,2-3 16-16,0-2-20 0,-2 0 17 15,1-1-22-15,1-1 18 0,0-1-3 0,-2-2-3 16,3 1-3-16,-1 1 1 0,0 1-3 16,-2 0 14-16,-1 4 12 0,1 0-3 0,-2 1 4 15,0 4-10-15,-4 8-10 0,6-19 8 0,-6 19-12 16,6-12-2-16,-6 12 0 0,0 0-5 0,0 0 4 15,0 0-2-15,0 0 6 0,0 0-24 16,9 6 24-16,-9-6-17 0,6 9 17 0,-6-9-13 16,8 8 22-16,-8-8-21 0,13 9 15 15,-13-9-17-15,16 4 24 0,-16-4-19 0,19 0 17 16,-19 0-16-16,20-4 18 0,-20 4-14 0,19-5 43 16,-19 5 17-16,14-7 7 0,-14 7 8 0,13-5 6 15,-13 5-1-15,0 0-8 0,14-6-7 0,-14 6-12 16,0 0-9-16,0 0-16 0,0 0-15 15,13-2 5-15,-13 2-3 0,0 0-5 0,0 0-1 16,-2 17-4-16,2-17 1 0,-4 18 1 0,4-18-2 16,-5 20 5-16,5-20-8 0,-4 19-25 0,4-19-74 15,-2 19-96-15,2-19-49 0,2 16-71 16,-2-16-67-16,9 14-43 0,-9-14-36 0,16 11-343 16,-16-11-406-16</inkml:trace>
  <inkml:trace contextRef="#ctx0" brushRef="#br0" timeOffset="13524.32">15921 1990 68 0,'0'0'541'0,"6"-8"-175"16,-6 8-34-16,0 0-45 0,0 0-60 0,0 0-10 16,-10-7-46-16,10 7 7 0,-17 7-23 0,17-7-1 15,-16 8-45-15,16-8 3 0,-13 12-36 0,13-12 10 16,-8 11-21-16,8-11 13 0,0 0-5 0,0 0 18 16,8 14-25-16,-8-14 11 0,19 0-32 0,-7-2 8 15,1-3-25-15,1 1 12 0,-3-1-17 16,1-2 13-16,-2 0-26 0,-1 0 16 0,-1 0-26 15,-8 7 19-15,8-15-27 0,-8 15 8 0,0 0-62 16,-2-16-46-16,2 16-72 0,-8-9-62 16,8 9-74-16,-13-9-96 0,13 9-369 0,-10-8-379 15</inkml:trace>
  <inkml:trace contextRef="#ctx0" brushRef="#br0" timeOffset="13867.33">16124 1674 486 0,'-9'-15'551'0,"-5"-1"-98"16,-7 5-43-16,-8-1-60 0,-6 5-59 0,-6 3-36 16,-15 5-11-16,-4 6-37 0,-29 11-2 0,-2 8-6 15,-4 8-1-15,0 6-26 0,0 2-21 16,6 9-33-16,8 1-22 0,13 2-12 0,8 5-18 16,15-5-15-16,16-4-6 0,14-7-10 0,11-4-3 15,10-2-1-15,13 1 6 0,12-1-5 16,25 4 48-16,14-10 21 0,11-9 0 0,12-10-14 15,10-12-4-15,5-10-28 0,-1-10-7 0,3-7-6 16,-7-7-8-16,-8-4-6 0,-10-3-5 0,-13-2 2 16,-12-2-3-16,-19 6 7 0,-14 1 6 0,-8 1-15 15,-9 2 16-15,-8 5-20 0,-6 0 7 16,-6-1 0-16,-7 4-3 0,-12-1-11 0,-2 5 22 16,-8 4-33-16,-2 6-9 0,4 6-26 0,-3 0-64 15,1 7-99-15,6 0-82 0,-4 7-58 0,2 3-60 16,4 2-43-16,0 3-144 0,4 1-472 15,4 3-709-15</inkml:trace>
  <inkml:trace contextRef="#ctx0" brushRef="#br0" timeOffset="14846.64">16258 2047 490 0,'0'0'421'0,"0"0"-61"0,0 0-93 16,0 0-47-16,-4-12-55 0,4 12-20 0,14-10-47 16,-1 2-3-16,1 2-19 0,5-2-6 15,-1 2-21-15,5-1 3 0,0 0-23 0,2 3 4 16,-5 0-29-16,3 2 26 0,-2 0-23 0,1 2 14 15,-1-1-16-15,0 1 6 0,-5 0-12 0,1 0 12 16,-1 1-15-16,-3-1 17 0,-13 0-13 16,23 0 11-16,-23 0-8 0,18 2 14 0,-18-2-8 15,10 5 19-15,-10-5-3 0,0 0 17 0,7 10-2 16,-7-10 20-16,-2 12-27 0,2-12 17 16,-5 17-24-16,5-17 9 0,-8 23-17 0,6-11 17 15,-4 0-14-15,4 0 8 0,-2 0-18 0,0-2 13 16,2 1-20-16,2-11 16 0,-7 17-19 15,7-17 13-15,-4 15-17 0,4-15 20 0,0 0-19 16,-4 15 19-16,4-15-12 0,0 0 74 0,0 0 11 16,-4 13 25-16,4-13-41 0,0 0 0 0,0 0-30 15,0 0 11-15,-12-10-30 0,12 10 10 16,-7-10-21-16,7 10 15 0,-8-15-23 0,8 15 19 16,-6-15-19-16,6 15 32 0,-4-12-17 0,4 12 19 15,0 0-21-15,-7-11 18 0,7 11-34 16,0 0 19-16,0 0-27 0,-8-9 15 0,8 9-26 15,0 0 26-15,0 0-18 0,0 0 16 0,0 0-13 16,0 0 25-16,0 0-21 0,-2 13 16 16,2-13-15-16,0 0 23 0,6 15-17 0,-6-15 25 15,9 11-19-15,-9-11 20 0,10 8-23 0,-10-8 14 16,14 5-13-16,-14-5 10 0,21-2-18 0,-8-1-40 16,-1-1-100-16,0-1-61 0,3-1-93 15,-3-1-110-15,1 2-83 0,-1-2-376 0,0-1-488 16</inkml:trace>
  <inkml:trace contextRef="#ctx0" brushRef="#br0" timeOffset="24748.2">20223 2005 267 0,'0'0'333'0,"0"0"-59"0,-2-17-24 16,2 17-53-16,0 0 2 0,-2-13-1 0,2 13-15 15,0 0 12-15,0 0-38 0,-3-15 15 0,3 15-27 16,0 0 6-16,0 0-29 0,0 0 8 0,0 0-25 16,-4-9 31-16,4 9-3 0,0 0 37 15,0 0-18-15,-10 9 25 0,10-9-16 0,-6 8-9 16,6-8-13-16,0 0-17 0,-6 11 12 0,6-11 5 16,0 0 46-16,0 0-1 0,6 11 18 0,-6-11-22 15,18 0-15-15,-3-1-1 0,3-3-1 16,7-2-17-16,2-2-28 0,4-3-18 0,4 0-23 15,5-1-13-15,1-3-11 0,-2 0-15 0,0 1-5 16,-5 1-6-16,-3 1-4 0,-7 3 3 0,-3 0 2 16,-4 3 23-16,-1-2 27 0,-4 3-20 15,-12 5 15-15,13-6-40 0,-13 6 15 0,0 0-32 16,-19 2 22-16,3 2-32 0,-7 0 28 0,-6 3-31 16,-4 1 25-16,0 1-8 0,0 1-3 15,0 0-6-15,6-1 4 0,2-2-9 0,4 2-4 16,3-3-5-16,1-1-3 0,3 2-3 15,3-3 3-15,1 3 11 0,10-7 7 0,-4 8 13 16,4-8 11-16,10 8 0 0,-10-8 14 0,25 3 1 16,-8-3-2-16,3-1-1 0,1-1 13 15,0 1-28-15,1-4 7 0,1 0-19 0,2 0-5 16,-4 0 12-16,-3 0-8 0,1 1-12 0,-3-1 4 16,1 1-3-16,-5 0 6 0,1 1-18 0,-13 3-54 15,20-7-66-15,-20 7-89 0,15-4-139 0,-15 4-160 16,10-4-81-16,-10 4 49 0,0 0 58 15,0 0-31-15,0 0-45 0,0 0-33 0,0 0-411 16,0 0-659-16</inkml:trace>
  <inkml:trace contextRef="#ctx0" brushRef="#br0" timeOffset="162698.62">1325 2934 182 0,'0'0'323'0,"0"0"-56"0,0 0-42 0,0 0-35 15,0 0 40-15,6-9-84 0,-6 9 57 16,0 0-77-16,0 0 60 0,0 0-61 0,0 0 13 16,0 0-20-16,0 0 0 0,0 0-26 0,0 0-5 15,0 0-20-15,0 0-6 0,0 0-22 0,0 0 2 16,0 0-27-16,0 0 16 0,0 0-14 16,0 0 13-16,4 17-7 0,-4-17 18 0,-2 19-6 15,2-19 11-15,-2 24-4 0,0-11 4 0,0 4-3 16,0 0 7-16,0 2-4 0,-2 1-6 0,2 3 3 15,0 7 1-15,0 7 0 0,-3 3 5 16,3 3 0-16,-2 10 6 0,2 7-5 0,-2 4 16 16,2 29-13-16,-2 1 19 0,2 1-26 0,-2 2 0 15,0 3 22-15,-1 0-10 0,1 3 13 16,0 3 26-16,0 1 30 0,-4 0-7 0,2 1-19 16,-3 2-1-16,1-4-8 0,0-4-26 0,-3-2 0 15,3-5-12-15,-2-7 6 0,4-16-3 0,1-11-19 16,3-1 22-16,-2-2-26 0,2 2 1 0,0-4-5 15,2-2-3-15,0-7-5 0,0-4-2 16,0-2 14-16,0-8-25 0,0-2 17 0,0-8-20 16,0 0 25-16,0-4-24 0,0-1 22 0,0-3-21 15,0 0 12-15,0-15-72 0,-2 25-68 16,2-25-80-16,-8 13-100 0,8-13-43 0,0 0-77 16,-15-4-69-16,15 4-75 0,-14-15-405 0,10 4-626 15</inkml:trace>
  <inkml:trace contextRef="#ctx0" brushRef="#br0" timeOffset="163378.62">488 5097 178 0,'0'0'546'16,"-23"3"-181"-16,23-3-26 0,-21 2-91 0,21-2-3 15,-16 3-87-15,16-3-10 0,-13 3-57 0,13-3 18 16,0 0-47-16,0 0 17 0,-16 1-47 0,16-1 23 15,0 0-11-15,0 0 45 0,10 6-1 16,3-3 15-16,5 2 12 0,11-2 6 0,15 0-11 16,14-2-9-16,12 0-16 0,35-2-5 15,11-2-17-15,8-1 17 0,8-3-13 0,83-1-12 16,-51 0 1-16,44 3-9 0,-44 2-10 0,-24 1 18 16,83 1-13-16,-10 4 14 0,-47-2-8 15,47 3 11-15,-44-1 11 0,-28-3 8 16,80 0 16-16,-52 0 6 0,44-4 9 0,-49-2-1 0,-30 1 4 15,73-5-12-15,-54 1-4 0,-29 0-15 16,0 0-11-16,-4 0-9 0,-5-1-13 0,-7-1-9 16,-5 0-8-16,-10-1-6 0,-6 3-2 0,-21 1-6 15,-12 3-5-15,-15 1 1 0,-2 0-3 0,-8 2 0 16,-4 0 2-16,-4-1 15 0,0 3 13 0,-5-1 25 16,-1 0 14-16,-1 1 0 0,-14 0-15 15,19 1-10-15,-19-1-21 0,0 0 2 0,0 0-19 16,0 0-60-16,0 0-134 0,-7 8-100 0,-3-2-26 15,-2-1-30-15,-9 2-42 0,-2-2-93 16,-4 5-108-16,-6-2-530 0,-12 4-753 0</inkml:trace>
  <inkml:trace contextRef="#ctx0" brushRef="#br0" timeOffset="190048.1">5304 4438 462 0,'8'-15'553'0,"-5"4"-63"0,-3 11-80 0,6-19-59 15,-6 19-75-15,0 0-47 0,-6-10-27 16,6 10-10-16,-11 9-2 0,1-1-24 0,2 5-3 16,-5 4-27-16,1 3-14 0,1 2-27 0,-3 6-10 15,2 0-23-15,3-5-5 0,-1 3-18 16,2 1 1-16,-1-3-17 0,3-3-8 0,0-2 8 15,2-1-3-15,0-1-7 0,0-3 4 0,2-3-3 16,2-11 9-16,-5 19-10 0,5-19 7 16,0 0-12-16,0 0 2 0,0 0-5 0,0 0 6 15,0 0-9-15,15 0 3 0,-15 0-8 0,12-12 9 16,-12 12-9-16,15-9 5 0,-5 3-2 0,0 1 5 16,1 0-13-16,-1 0 10 0,3 1-4 15,-13 4 5-15,20-3-9 0,-20 3 16 0,15-1-8 16,-15 1 17-16,0 0 18 0,14 4 39 0,-14-4 4 15,0 0-5-15,4 17-9 0,-4-17-12 16,-6 16-13-16,6-16-6 0,-6 19-6 0,6-19-10 16,-8 16-2-16,8-16-21 0,-7 11-107 0,7-11-98 15,0 0-72-15,-2 12-113 0,2-12-60 0,0 0-78 16,0 0-440-16,0 0-629 0</inkml:trace>
  <inkml:trace contextRef="#ctx0" brushRef="#br0" timeOffset="190622.62">5459 4648 72 0,'0'0'550'16,"0"0"-107"-16,0 0-64 0,6-9-49 16,-6 9-47-16,0 0-57 0,0 0-47 0,0 0-31 15,0 0-28-15,0 0-24 0,0 0-20 0,0 0-20 16,0 0-11-16,0 0-17 0,9-7-3 0,-9 7-3 15,0 0-3-15,0 0-2 0,0 0-9 0,0 0 2 16,12-3-8-16,-12 3-3 0,0 0 0 16,0 0-9-16,15-1-1 0,-15 1 6 0,0 0-4 15,0 0 1-15,0 0-1 0,18 0 4 0,-18 0-1 16,0 0-2-16,0 0-7 0,0 0-20 16,0 0-26-16,0 0-23 0,6 5-28 0,-6-5-11 15,0 0-10-15,0 0 7 0,0 0-46 0,11 6 16 16,-11-6-45-16,0 0 14 0,10 6-37 15,-10-6-4-15,0 0-153 0,8 11 98 0</inkml:trace>
  <inkml:trace contextRef="#ctx0" brushRef="#br0" timeOffset="190730.62">5567 4686 702 0,'0'0'201'0,"0"0"45"0,0 0-33 15,0 0-5-15,6 11-26 0,-6-11-21 16,0 0-28-16,0 0-26 0,0 0-22 0,0 0-13 16,8 4-8-16,-8-4-16 0,0 0-10 0,19 0-1 15,-19 0-14-15,23-5-1 0,-11 2-4 16,2-2-26-16,-1 0-108 0,1 0-120 0,1-2-462 15,-1 0-264-15</inkml:trace>
  <inkml:trace contextRef="#ctx0" brushRef="#br0" timeOffset="-164391.77">4202 5277 148 0,'0'0'615'0,"3"12"-113"16,-3-12-49-16,0 0-66 0,0 0-83 0,2 15-68 15,-2-15-38-15,0 0-42 0,0 0-64 0,-2 16-120 16,2-16-153-16,0 0-148 0,0 0-474 15,-7 9-407-15</inkml:trace>
  <inkml:trace contextRef="#ctx0" brushRef="#br0" timeOffset="-64794.84">3134 2278 158 0</inkml:trace>
  <inkml:trace contextRef="#ctx0" brushRef="#br0" timeOffset="-58329.16">1614 3066 339 0,'0'0'288'0,"0"0"-46"16,5-12-33-16,-5 12-37 0,0 0-27 15,0 0 38-15,0 0-66 0,0 0 53 0,0 0-76 16,0 0 45-16,0 0-62 0,0 0 30 0,0 0-45 15,0 0 12-15,0 0-40 0,0 0 22 0,0 0-35 16,0 0 37-16,-11 15-30 0,7 0 41 16,0 1-13-16,0 2 14 0,0 3 4 0,0 4-10 15,-1 2-7-15,-1 0-4 0,4 0-5 0,-2 2-10 16,2-2 5-16,2 3-5 0,-2 0 7 16,2-1-2-16,0 2 1 0,2-1-2 0,0 2 0 15,2 0 0-15,0 3-2 0,0 1 0 0,1-5-4 16,1 3 6-16,0 2-15 0,2-4 3 0,-2-3-9 15,5 2 6-15,-3-6-5 0,2 1-1 16,1-1-6-16,-1-1-3 0,2 0-3 0,1-3 0 16,1 0 4-16,-1-2 0 0,-1-2-8 0,3 0 3 15,-3-2 0-15,0-1 18 0,-1-2-26 16,1-2 15-16,-4 1-12 0,5-2 20 0,-5-2-22 16,2 1 25-16,1-1-14 0,-1 0 24 0,0-2-13 15,3-1 22-15,-1-1-17 0,1 1 12 16,1-3-20-16,-2 0 16 0,3-1-20 0,-1 0 16 15,1-2-16-15,-1-2 14 0,1 3-11 0,-1-3 19 16,1 0-9-16,-3-2 4 0,1 2 7 0,1 0 5 16,-4-3-3-16,3 3-2 0,-3-3 4 15,3 1-4-15,-3 0 2 0,0-1-5 0,1 0 1 16,-1-2-17-16,-2 2 0 0,2-2-9 0,1 0 2 16,-1 0-2-16,-2 1-3 0,3-3-4 0,-1 0 18 15,0 1-23-15,-1-3 12 0,1 0 7 16,-2 0 19-16,3-1-9 0,-3 2 11 0,-2-3 1 15,2 5 5-15,-1-2-7 0,1 0 0 0,-4 1-10 16,2 1 6-16,-2-2-6 0,3 3-16 16,-3-1 4-16,0 1-9 0,-4 9 8 0,8-18-5 15,-8 18-2-15,6-18-2 0,-6 18-10 0,9-17-9 16,-9 17 14-16,8-18-10 0,-8 18 13 16,8-19 2-16,-8 19-19 0,8-18 10 0,-8 18-8 15,9-15 13-15,-9 15-12 0,8-15 12 0,-8 15-12 16,10-15 13-16,-10 15-10 0,11-15 12 0,-5 6-16 15,0 1 15-15,2-2-13 0,0 0 10 16,1 1-8-16,1-2 13 0,0 1-17 0,1 0 11 16,-1 0-9-16,0 1 14 0,3-1-20 0,-3-1 12 15,3 4-9-15,-3-1 5 0,2 1-3 16,-1 3 9-16,-1-4-13 0,0 5 13 0,3-1-8 16,-3 0 11-16,2 2-12 0,1-1 15 0,-1 1-15 15,-12 2 16-15,25-2-13 0,-10 0 6 0,-1 2-1 16,0 0 10-16,1 2-15 0,1-2 9 0,1 2-10 15,-3 0 11-15,1 2-11 0,1 0 16 16,-1 1-16-16,-1 0 12 0,1 1-9 0,-1 1 6 16,-1 3-3-16,-1-2 7 0,1 3-14 0,1 0 14 15,-4-2-11-15,3 5 13 0,-3-2-14 16,3 0 10-16,-3 2-9 0,2-1 11 0,-1 2-9 16,-1-2 13-16,0 2-14 0,3 0 12 0,-1 1-12 15,-2-1 14-15,1 0-17 0,-1 0 15 16,0 3-9-16,1-1 8 0,-3 0-7 0,2 0 9 15,1 3-15-15,-3 0 15 0,2-1-12 0,1 0 6 16,-3 0-6-16,2 3 0 0,-2-3 3 0,3 0 0 16,-1 1 0-16,1 1 1 0,1-1 2 15,-2 0-3-15,3 0 4 0,-1 0 1 0,-2-1 1 16,5 2-3-16,-3-1 0 0,3-1 8 0,-1 1-9 16,1 1 2-16,-3-2 1 0,3 1 0 15,-1 1 2-15,0-2-5 0,1 0 2 0,1 3 1 16,-1-3 0-16,-3 0 12 0,3 1-20 0,-1-1 20 15,1 1-17-15,-1 0 10 0,1 0-5 0,-1-2 18 16,1 1-20-16,-1-2 4 0,-1 1 2 16,1-1 0-16,0-2-4 0,-1 1 1 0,-1-4 5 15,1 2 0-15,-3-2-3 0,2 1-1 16,1-1 2-16,-3 0-3 0,3 0 0 0,-3-1 1 16,2 1-1-16,-1-1-3 0,1-1 1 0,-2 1 3 15,1-1-1-15,-1-1 0 0,0 0-2 0,1 1-7 16,-1-1 8-16,0-1-12 0,1-1 15 0,-1 3-6 15,0-2 13-15,3 0-11 0,-3-1 10 16,3 1-11-16,-1 1 10 0,0-1-10 0,3-1 9 16,-3 1-13-16,1-2 14 0,-1 4-12 0,0-3 13 15,1 1-13-15,-3-1 15 0,3-1-18 16,-3 1 15-16,2-1-9 0,-1-1 17 0,-1 1-24 16,0-1 24-16,1-1-18 0,-1 0 26 0,2 1-24 15,-1-2 27-15,1 0-25 0,1 0 24 0,-1 0-24 16,0-2 23-16,3 0-28 0,-15-1 28 0,27 3-25 15,-27-3 20-15,27 0-18 0,-27 0 32 16,26-3-29-16,-11 1 38 0,-3 0-32 0,3 0 32 16,-3 0-36-16,3-1 33 0,-3 0-34 15,0-2 29-15,3 2-39 0,-3-1 31 0,3-1-33 16,-3 0 37-16,3 0-39 0,1-3 27 0,-1 1-32 16,1 1 25-16,1-3-28 0,-1 0 33 15,1 1-31-15,-1-2 30 0,1 3-30 0,-1-3 34 16,3-3-33-16,-5 6 29 0,3-5-31 0,0 1 29 15,-1-1-25-15,-1 2 43 0,-1-2-29 0,0 0 39 16,3-2-36-16,-2 0 40 0,-1 0-38 0,0 0 34 16,1-1-42-16,-5 4 34 0,3-4-31 15,-3 0 30-15,4 0-32 0,-1-2 30 0,-3 0-41 16,3-3 27-16,-1 2-28 0,0 0 29 0,1-1-37 16,-3-1 35-16,3 0-32 0,-3 0 35 15,0-1-32-15,1 0 34 0,-1-2-32 0,0 1 11 16,1-2 37-16,-3-1-17 0,2-2 32 0,-2 1-35 15,1 0 33-15,-1-5-25 0,2-1 18 16,-3-1 23-16,-1 0-7 0,0-1 16 0,0 0-4 16,0-3 7-16,-2 3 3 0,3-1-11 15,-3-2-1-15,2 2-14 0,0-1-6 0,0 0-14 16,1 1 1-16,-1 0-15 0,0 0 5 0,2 1-16 0,-2 0 9 16,1 1-3-16,-3 3 5 0,2 1 1 15,-2-1 9-15,0 0-13 0,2 0 15 0,-3 1-23 16,1 0 16-16,-2 0-31 0,0 7 0 15,-2-2 0-15,0 4 0 0,-2 0 0 0,2 0 0 16,-4 3 0-16,-1 0-58 0,3 2-213 0,-8 0-108 16,4 3-173-16,-7 2-129 0,3 2-1 0,-4 3 119 15,-3 2-33-15,1 3-38 0,-5 1-563 16,2 3-841-16</inkml:trace>
  <inkml:trace contextRef="#ctx0" brushRef="#br0" timeOffset="-46141.46">2685 3364 376 0,'0'0'375'0,"-2"-20"-72"0,2 20-48 0,0-17-51 0,0 17-34 15,0 0-28-15,-2-16-45 0,2 16-28 16,0 0-29-16,0 0 25 0,0 0 4 0,0 0 2 15,6 19 27-15,-4-5-23 0,2 3 11 0,1 1-21 16,-1 4-10-16,0-2-7 0,2 2-10 0,0 0-5 16,-2-3-6-16,3 0-4 0,-1-2 1 15,0-2-10-15,0 0 7 0,0-5 2 0,-1 2 1 16,3-1 15-16,-8-11 6 0,12 11 1 0,-12-11-8 16,13 1 1-16,-13-1 0 0,14-10 11 0,-6 2 25 15,-4-1 14-15,3-2 31 0,-3-1-19 16,-4 12 32-16,2-22-7 0,-2 22 11 0,0-17-23 15,0 17-17-15,-4-17-18 0,4 17-13 0,-4-11-16 16,4 11-9-16,-9-9-12 0,9 9-7 16,0 0-14-16,-16-6 9 0,16 6-17 0,-13 0 14 15,13 0-16-15,-18 6 14 0,7 1-19 16,3-2 17-16,-2 3-13 0,0-1 13 0,-1 2-13 16,1-1 7-16,2 2-26 0,-1-3-50 0,1 4-74 15,0-2-60-15,2 0-68 0,-1 0-30 0,7-9-75 16,-8 15-68-16,8-15-392 0,-4 14-457 0</inkml:trace>
  <inkml:trace contextRef="#ctx0" brushRef="#br0" timeOffset="-45506.44">2737 3672 259 0,'0'0'316'0,"0"0"9"0,0 0-26 16,0 0-48-16,0 0-30 0,0 0-31 0,0 0-37 15,0 0-32-15,0 0-27 0,0 0-21 0,-6 8-11 16,6-8-25-16,0 0 1 0,0 0-14 0,0 0 4 16,8 12-7-16,-8-12 0 0,12 14-3 15,-3-6 6-15,1 1 0 0,0 1-10 0,15 10 15 16,-10-13-17-16,-3 4 3 0,2-1-3 16,1-1-6-16,-3-1 8 0,3-1-6 15,-5 1-4-15,3-1-4 0,-3-1 6 0,-2 0 0 16,-8-6-3-16,19 10 2 0,-19-10 3 0,12 7 3 15,-12-7 21-15,0 0 2 0,10 6-9 16,-10-6-3-16,0 0-5 0,0 0 0 0,0 0 3 16,0 0 0-16,-4-15-1 0,4 15-2 0,-10-12 17 15,10 12 5-15,-10-12 1 0,10 12 7 0,-13-11 4 16,13 11 1-16,-8-9 2 0,8 9-1 16,-8-8-1-16,8 8-11 0,0 0-8 0,-6-9-10 15,6 9-6-15,0 0-15 0,0 0 3 0,0 0-3 16,0 0-3-16,0 0 2 0,0 0-1 15,0 0 1-15,6 7 3 0,-6-7-5 0,12 16 4 16,-6-7-4-16,1-1 3 0,1 1 1 0,-2 1-6 16,-2-1 5-16,2-1-1 0,-6-8 7 15,9 18 23-15,-9-18-12 0,4 18 34 0,-4-18-9 16,0 18 20-16,0-18-30 0,-9 18 18 0,3-8-26 16,-2-2 13-16,-2 1-24 0,-1-1 2 0,1-3-34 15,0 2-43-15,-3-2-84 0,3 0-49 0,-3-1-60 16,13-4-92-16,-20 6-39 0,20-6-414 15,-15 4-401-15</inkml:trace>
  <inkml:trace contextRef="#ctx0" brushRef="#br0" timeOffset="-45007.44">3028 3811 344 0,'0'0'431'0,"0"0"-104"0,0 0-86 0,0 0-45 16,0 0-38-16,0 0-21 0,0 0-25 0,7 9 0 15,-7-9-17-15,8 15-1 0,-8-15-1 16,10 19-19-16,-4-11-2 0,1 0-22 0,1 2 3 16,0 0-18-16,2-3 13 0,-1 2-27 0,3-3 15 15,-2 0-22-15,1-2 18 0,-1 0-23 16,-10-4 20-16,19 6 1 0,-19-6 35 0,14 2 4 15,-14-2 30-15,0 0-14 0,13 0 27 0,-13 0-1 16,0 0 17-16,0 0-35 0,0 0 18 0,0 0-31 16,4-12 13-16,-4 12-31 0,0 0 23 0,0 0-25 15,-13-7 11-15,13 7-23 0,0 0-3 16,0 0-20-16,-14 0 6 0,14 0-22 0,0 0 19 16,-13 7-23-16,13-7 15 0,-8 8-18 0,8-8 13 15,-8 11-28-15,8-11-58 0,-6 11-80 16,6-11-55-16,-4 12-87 0,4-12-72 0,0 0-70 15,-3 17-460-15,3-17-531 0</inkml:trace>
  <inkml:trace contextRef="#ctx0" brushRef="#br0" timeOffset="-44357.06">3066 4084 210 0,'0'0'295'0,"0"0"-69"16,0 0 12-16,0 0-32 0,0 0 13 15,0 0-24-15,0 0-6 0,0 0 5 0,0 0-33 16,-9 6-19-16,9-6-38 0,0 0-2 0,0 0-26 16,0 0 4-16,0 0-16 0,0 0 5 15,2 15-17-15,-2-15 25 0,9 16 7 0,-9-16-5 16,8 19-9-16,-2-7-10 0,2-1-2 0,-1 1-9 16,1 0-1-16,0 1-6 15,0-1-5-15,1 0-5 0,-1-1-19 0,0 0 13 0,0 0-20 16,1-1 16-16,-3-2-20 0,2 1 15 0,-8-9-18 15,13 14 5-15,-13-14 2 0,8 11 15 16,-8-11-16-16,8 9 20 0,-8-9-4 0,0 0 0 16,0 0-7-16,6 6-5 0,-6-6 1 0,0 0 0 15,0 0-4-15,0 0-5 0,0 0 3 0,-4-11-4 16,4 11 1-16,0 0 0 0,-8-12-2 16,8 12 0-16,0 0 2 0,-6-14-3 0,6 14 0 15,0 0 0-15,-4-11 4 0,4 11-4 0,0 0 8 16,0 0 2-16,-3-11 7 0,3 11 0 15,0 0-8-15,0 0 0 0,0 0-9 0,0 0 3 16,0 0 0-16,0 0-1 0,0 0 4 0,0 0-2 16,9 7 7-16,-9-7 1 0,12 15-1 0,-6-5-12 15,1-1 23-15,1 1-18 0,0 1 29 0,-2-3-12 16,3 3 26-16,-1-3-15 0,-2 1 22 16,0-2-17-16,-6-7 17 0,11 15-21 0,-11-15 13 15,6 14-7-15,-6-14-4 0,0 0-2 0,2 16-8 16,-2-16-2-16,-10 14-1 0,10-14-9 15,-15 12-33-15,5-8-69 0,-3 3-77 0,3-3-53 16,-2 0-78-16,1 0-106 0,-1-3-88 0,12-1-331 16,-21 3-434-16</inkml:trace>
  <inkml:trace contextRef="#ctx0" brushRef="#br0" timeOffset="-43888.33">3462 4284 120 0,'0'0'504'0,"0"0"-128"0,0 0-76 0,0 0-62 0,0 0-52 16,7-9-30-16,-7 9-36 0,0 0 9 16,0 0-8-16,6 9 27 0,-6-9-27 0,6 13 14 15,-6-13-28-15,8 17 3 0,-4-10-32 0,3 4-2 16,-1-3-28-16,0 3 11 0,2-3-32 16,1 2 16-16,-3-2-22 0,2-1 20 0,2 1-22 15,-1-2 12-15,1-1-14 0,-10-5 15 0,17 8-10 16,-17-8 17-16,14 4-7 0,-14-4 42 0,0 0 14 15,17 5 46-15,-17-5 10 0,0 0-23 16,0 0-17-16,0 0-16 0,0 0-8 0,-13-5 0 16,13 5-3-16,-21-1-1 0,21 1-5 0,-24 1-12 15,11 2-9-15,1 0-8 0,-3-1-12 16,3 3-1-16,2 0-11 0,-3 0 0 0,3-1-5 16,2 4-19-16,-1-2-64 0,1 0-66 0,8-6-67 15,-10 15-30-15,10-15-68 0,-4 13-58 16,4-13-53-16,0 0-96 0,0 0-316 0,2 16-436 15</inkml:trace>
  <inkml:trace contextRef="#ctx0" brushRef="#br0" timeOffset="-43511.6">3380 4611 374 0,'0'0'439'0,"0"0"-78"0,0 0-56 16,0 0-53-16,0 0-30 0,2-15-51 0,-2 15-16 0,0 0-48 16,0 0-1-16,0 0-43 0,0 0 6 15,0 0-15-15,0 0 15 0,0 0-20 0,0 0 11 16,18 3-18-16,-18-3 8 0,13 11-22 0,-13-11 7 15,14 12-21-15,-5-3 17 0,1-2-20 16,0 0 19-16,1 3-28 0,-1-1 22 0,2 2-21 16,-1-1 18-16,1 1-20 0,3-2 14 15,-5 2-18-15,2 0 19 0,1-3-20 0,-3 0 18 16,-2 2-17-16,3-3 12 0,-3 0-14 0,-8-7 10 16,14 12-27-16,-14-12-4 0,13 9-44 0,-13-9-6 15,8 9-40-15,-8-9-30 0,0 0-12 16,8 6-31-16,-8-6-2 0,0 0-46 0,0 0-22 15,0 0-274-15,0 0-96 0</inkml:trace>
  <inkml:trace contextRef="#ctx0" brushRef="#br0" timeOffset="-43232.59">3638 4742 11 0,'0'0'526'15,"0"0"-136"-15,0 0-74 0,0 0-46 0,0 0-52 16,0 0-21-16,0 0-48 0,-6-9-20 0,6 9-33 15,0 0-10-15,0 0-26 0,0 0 4 0,0 0-30 16,0 0 19-16,0 0-17 0,12 7 7 0,-12-7-23 16,11 7 10-16,-11-7-22 0,14 8 23 15,-14-8-26-15,13 10 10 0,-13-10-12 0,12 10 29 16,-12-10 0-16,6 9 38 0,-6-9-17 16,6 8 29-16,-6-8-17 0,0 0 17 0,0 17-10 15,0-17-9-15,-8 15-12 0,2-7-9 0,-2 0-9 16,-1-1-9-16,1 1-5 0,-2-1-10 0,-1 0-60 15,3-2-72-15,0 3-86 0,-2-4-111 0,10-4-116 16,-15 11-315-16,15-11-338 0</inkml:trace>
  <inkml:trace contextRef="#ctx0" brushRef="#br0" timeOffset="-42808.59">3843 4755 35 0,'0'0'416'16,"0"0"-79"-16,12-2-48 0,-12 2-41 0,0 0-45 15,17 4-24-15,-17-4-7 0,12 8-16 16,-12-8 12-16,15 12-12 0,-9-2-5 0,2-3-19 15,-2 2-21-15,0-1-15 0,1 2-20 0,-1-1-2 16,-2 0-29-16,4 0 8 0,-8-9-22 16,11 15 6-16,-11-15-18 0,10 11 10 0,-10-11-15 15,6 10 15-15,-6-10-15 0,0 0 12 0,8 8-17 16,-8-8 16-16,0 0-18 0,0 0 8 0,0 0-11 16,0 0 10-16,7-10 14 0,-7 10 12 15,0 0 7-15,-2-16-3 0,2 16 11 0,-7-11 7 16,7 11-1-16,-4-8-14 0,4 8-10 0,0 0-5 15,-8-7-7-15,8 7-9 0,0 0-2 0,-17 5-2 16,17-5-3-16,-16 11-7 0,10-4 6 16,-3 1-7-16,1 0 2 0,2 1-1 0,-2 0-10 15,1 0-58-15,1-1-70 0,2 2-65 0,-2-3-67 16,6-7-96-16,-8 17-75 0,8-17-328 16,-4 10-359-16</inkml:trace>
  <inkml:trace contextRef="#ctx0" brushRef="#br0" timeOffset="-42496.58">3884 5069 401 0,'0'0'369'0,"0"0"-38"15,0 0-75-15,0 0-24 0,0 0-50 0,0 0-11 16,0 0-15-16,0 0-14 0,4 11 9 0,-4-11-15 15,0 0 3-15,0 0-33 0,19-2-1 0,-19 2-29 16,21-3 0-16,-21 3-24 0,20 0-3 16,-20 0-18-16,23 0 7 0,-23 0-24 0,23 0 15 15,-23 0-18-15,20 2 11 0,-20-2-20 0,19 1 12 16,-19-1-12-16,12 2 10 0,-12-2-14 0,0 0 15 16,15 2-14-16,-15-2 13 0,0 0-17 0,0 0 11 15,14 0-30-15,-14 0-3 0,0 0-49 16,0 0-23-16,0 0-39 0,0 0-58 0,0 0-17 15,0 0-13-15,0 0-1 0,0 0-63 0,-2 14-281 16,2-14-130-16</inkml:trace>
  <inkml:trace contextRef="#ctx0" brushRef="#br0" timeOffset="-42180.58">4041 5082 158 0,'0'0'342'0,"0"0"-65"0,0 0-58 15,0 0 8-15,0 0-73 0,0 0 1 0,0 0-42 16,0 0 6-16,0 0-27 0,2-15 10 0,-2 15-26 15,0 0-2-15,0 0-29 0,13-4 6 16,-13 4-19-16,0 0 2 0,18-3-14 0,-18 3 8 16,15 0-19-16,-15 0 9 0,12 0-6 0,-12 0 14 15,0 0-27-15,21 0 17 0,-21 0-17 16,0 0 14-16,16 0-2 0,-16 0 11 0,0 0-3 16,0 0 12-16,0 0-3 0,15 2-1 0,-15-2-8 15,0 0-5-15,0 0-8 0,0 0-1 0,0 0 2 16,0 0-2-16,-17 0-3 0,17 0 3 0,0 0 1 15,0 0-1-15,-14 3-5 0,14-3 2 16,0 0 1-16,0 0-6 0,0 0-1 0,0 0-21 16,-13 1-37-16,13-1-13 0,0 0-56 15,0 0 4-15,0 0-4 0,0 0-17 0,0 0-14 16,0 0-7-16,0 0 4 0,9-6-65 0,-9 6-149 16,0 0 103-16</inkml:trace>
  <inkml:trace contextRef="#ctx0" brushRef="#br0" timeOffset="-41597.53">4143 4847 452 0,'0'0'379'0,"0"0"-97"15,0 0-51-15,0 0-11 0,0 0-29 0,8-8-20 16,-8 8-2-16,0 0-11 0,14 8-11 0,-14-8 3 16,17 11-2-16,-9-2-11 0,0 2-2 0,3-1-22 15,-1 1 10-15,2-1-12 0,-1 4-9 16,1-4-5-16,3 2-16 0,-1-1-11 0,1-2-15 16,-1 1-5-16,-2-1-13 0,3-2 0 0,-1-3-12 15,-1 3 8-15,-1-4-21 0,1-1 8 0,-13-2-10 16,20-1 13-16,-20 1-16 0,17-5 7 15,-17 5-9-15,10-10 7 0,-10 10-9 0,6-12 11 16,-6 12-4-16,0 0 24 0,0-18 3 16,0 18 19-16,0 0-6 0,0-13 0 0,0 13-5 15,0 0 2-15,0 0-14 0,-8-9 8 0,8 9 0 16,-14 4 7-16,5 2 17 0,-1 3 9 16,-2 2 23-16,-5 3 13 0,0 2 0 0,-1 1-2 0,-3 3-14 15,1 1-3-15,-3 0-19 0,0 1-4 16,2-2-23-16,1 0 0 0,1-3-18 0,3-2 7 15,1 0-22-15,3-3-62 0,-3 0-102 0,5-4-92 16,0 2-81-16,-1-3-110 0,3-3-129 16,8-4-641-16,-17 6-848 0</inkml:trace>
  <inkml:trace contextRef="#ctx0" brushRef="#br0" timeOffset="11594.21">6032 10610 23 0,'-2'-19'570'0,"-2"2"-132"16,2-1-75-16,0 2-50 0,-3-1-30 0,3 2-12 16,-4-10 203-16,6 25-250 0,-4-21-12 15,4 21 0-15,-4-18-18 0,4 18 0 16,-2-11-21-16,2 11-26 0,0 0-1 0,-4-12-5 15,4 12 19-15,0 0 15 0,0 0 19 0,2 23-10 16,-2-4 15-16,2 3-31 0,0 7-7 16,0 4 29-16,0 6 17 0,2 2 5 0,0 0 13 15,0-1-5-15,1 4-5 0,1-2 8 0,2 6-27 16,-4-1-14-16,2-8-27 0,3 1-14 0,-1-3-11 16,-2 1 5-16,2-2 1 0,-1-1-131 15,1-1-5-15,-2-7 0 0,0 1 0 0,2-2 0 16,-3-1 0-16,-1 0 0 0,0-3 0 0,0-2 0 15,0-3 0-15,2 0 0 0,-6 1 0 0,4-6 0 16,-1 0 0-16,-1 1 0 0,-2-13 0 16,4 17 0-16,-4-17 0 0,4 17 0 0,-4-17 0 15,0 0 0-15,4 13 0 0,-4-13 0 0,0 0 0 16,0 0 0-16,0 0 0 0,0 0-131 0,0 0-447 16,0 0-117-16,-10 7-61 0,10-7 88 15,0 0 91-15,-11-7-47 0,11 7-58 0,-10-12-415 16,10 12-746-16</inkml:trace>
  <inkml:trace contextRef="#ctx0" brushRef="#br0" timeOffset="11936.21">5912 11069 507 0,'-6'-9'581'0,"-5"3"-119"0,3-2-54 0,8 8-68 15,-12-8-51-15,12 8-42 0,-11-10-39 16,11 10-26-16,0 0-38 0,-8-9 7 0,8 9 12 16,0 0 49-16,0 0 38 0,0 0 2 15,15 5-1-15,7 9 227 0,-9-7-246 16,1 2-35-16,3 2 57 0,-5-3 16 0,5 2 22 16,-3-1-39-16,3-1 4 0,-1-3-3 15,-1 0-16-15,1-1-29 0,3-3-23 16,-3-2-34-16,3-4-51 0,0-1 1 0,-1-4-38 0,3-3-59 15,-3 1-5-15,1-3 0 0,-4-3-28 0,-1-1-156 16,1 1-98-16,-3 2-91 0,-2 1-91 16,1 2-115-16,-3 0-44 0,-2 4 150 0,-6 9-45 15,8-14-70-15,-8 14-72 0,0 0-416 0,0 0-727 16</inkml:trace>
  <inkml:trace contextRef="#ctx0" brushRef="#br0" timeOffset="12855.74">6381 10240 294 0,'0'0'399'0,"0"0"-71"0,0 0-30 0,0 0-36 15,-2-13-27-15,2 13-8 0,0 0-39 0,0 0-2 16,0 0-36-16,0 0 18 0,0 0-2 0,0 0 13 15,0 0 11-15,0 0-5 0,15 9 5 16,-9 2-4-16,-2 2-12 0,0 2-15 0,0 3-9 16,0 1-13-16,0 2-7 0,-1 0-17 0,1 1-16 15,-4 1-14-15,4-1-13 0,-4 1-16 16,0 0-12-16,0 0-4 0,0-5-9 0,0 1-5 16,0-1 0-16,0-4-9 0,0-14-2 0,2 24-9 15,-2-24-4-15,0 0-7 0,0 0 3 16,0 0-4-16,12-9 2 0,-8-4 1 0,3-1 2 15,-1-3 0-15,-2 2 1 0,6 0-3 0,-6 0 7 16,3 3 8-16,-1-2-26 0,0 2 20 16,2-2-9-16,-2 4 1 0,1 1 8 0,-1 0-8 15,2-1 4-15,-8 10 1 0,13-12-4 0,-13 12 9 16,14-14 0-16,-14 14 7 0,8-10 6 0,-8 10 7 16,11-10 20-16,-11 10 20 0,6-7 20 0,-6 7 14 15,0 0 15-15,8-9 49 0,-8 9 43 16,0 0 23-16,0 0-7 0,6-9 16 0,-6 9-25 15,0 0-5-15,0 0-51 0,0 0 3 0,0 0-28 16,0 0 22-16,0 0-32 0,7 13 13 16,-7-13-47-16,0 17 4 0,0-17-52 0,0 22-41 15,4-7 0-15,-4 0 0 0,0 2 0 0,0 0 0 16,0 1 0-16,0 0 0 0,0-1 0 16,0 1 0-16,0 0-254 0,0-2-181 0,0 1-160 15,0-2-148-15,0-1 26 0,2-1 81 0,-2-13-74 16,2 20-593-16,-2-20-955 0</inkml:trace>
  <inkml:trace contextRef="#ctx0" brushRef="#br0" timeOffset="13315.73">6772 10384 332 0,'0'-16'627'0,"2"2"-99"0,-2 14-79 15,0-27-47-15,0 27-25 0,0-22-39 0,0 22-15 16,0-19-16-16,0 19-22 0,0 0-50 0,2-19-26 15,-2 19-24-15,0 0-13 0,0 0 2 16,0 0-15-16,0 0-8 0,0 0-12 0,0 0-15 16,6 15-5-16,-6-15 19 0,0 21 8 0,0-21-7 15,4 24-17-15,-4-24-7 0,-4 22-13 16,4-22-11-16,0 22-15 0,0-22-15 0,0 17-1 16,0-17-14-16,-2 13 2 0,2-13 13 0,0 0 33 15,-2 16 9-15,2-16 15 0,0 0-32 16,0 0 5-16,0 0-37 0,0 0 18 0,0 0-40 15,0 0 14-15,-10-12-29 0,10 0 17 0,0-5-25 16,-4 1 7-16,4-2-19 0,4-4 21 0,-4-1-23 16,6-2 17-16,0 1-15 0,0 0 12 0,5 2-21 15,-3 0-4-15,4 3 2 0,-3 4 7 16,1 0 7-16,0 2 9 0,1 3 9 0,-1 0 23 16,0 5 36-16,-1-2 29 0,-9 7 35 0,16-1 16 15,-16 1-106-15,15 5-51 0,-15-5 0 16,8 18 0-16,-8-18 0 0,2 23 0 0,-4-8 0 15,-2 0 0-15,0 0 0 0,-3 1 0 16,1 1 0-16,0-1 0 0,-2-1 0 0,-5 0 0 16,7-3 0-16,-6 0 0 0,3-1 0 0,3-2 0 15,-2 0-583-15,0-3-195 0,8-6-52 0,-11 13 105 16,11-13 30-16,-10 12-21 0,10-12-511 0,-6 14-870 16</inkml:trace>
  <inkml:trace contextRef="#ctx0" brushRef="#br0" timeOffset="13605.73">6565 10714 568 0,'-12'12'576'0,"1"-1"-76"15,3 0-52-15,0-3-54 0,0 2-4 16,8-10 16-16,-9 17 36 0,9-17-6 0,4 12-12 16,-4-12 10-16,21 9 27 0,-8-8 91 0,7-1 72 15,9-3-64-15,8-2-56 0,-1-3-67 0,9-3-402 16,0-2-35-16,1-1 0 0,2-3 0 0,-1 2 0 15,1-1 0-15,-3-2 0 16,-2 1 0-16,-1 2 0 0,-11 1 0 0,0 3 0 0,-8 0 0 16,-1 2 0-16,-3 2 0 0,-3-1 0 0,-1 2 0 15,-7-1 0-15,-8 7 0 0,11-8-369 16,-11 8-166-16,0 0-46 0,0 0-7 0,-11 5 51 16,3 1 156-16,-4 0 24 0,-1 3-4 15,3-1 5-15,-5 3-22 0,3 0-66 0,0 0-21 16,1 1-422-16,-3 0-525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5:20:54.582"/>
    </inkml:context>
    <inkml:brush xml:id="br0">
      <inkml:brushProperty name="width" value="0.05292" units="cm"/>
      <inkml:brushProperty name="height" value="0.05292" units="cm"/>
      <inkml:brushProperty name="color" value="#FF0000"/>
    </inkml:brush>
  </inkml:definitions>
  <inkml:trace contextRef="#ctx0" brushRef="#br0">21250 13252 120 0,'-14'-2'405'16,"1"-1"-75"-16,1-2-42 0,-1 3-14 0,13 2-4 15,-18-5-22-15,18 5 5 0,-17-8-41 0,17 8 16 0,0 0-16 16,-10-5 36-16,10 5-6 0,0 0 48 15,16-8 6-15,-1 4-5 0,3 0 9 0,5-2-29 16,6-1 0-16,6-1-26 0,15 0-16 0,2-3-4 16,5 0 47-16,26-1-18 0,4-2 4 15,4-2-27-15,2 2-11 0,0-1 0 0,6 3-23 16,-2-3-9-16,3 3-19 0,-1-2-29 0,0 3-5 16,-2-4-12-16,-6 4-87 0,-2 1-36 15,-17 1 0-15,-12 1 0 0,-4 4 0 0,-2-4 0 16,-5 5 0-16,-9-1 0 0,-3 1 0 0,-8 0 0 15,-2 1 0-15,-7-1 0 0,1 3 0 0,-4-2 0 16,-1 2 0-16,-16 0 0 0,25-2 0 16,-25 2 0-16,16 0 0 0,-16 0 0 0,0 0 0 15,17 0 0-15,-17 0 0 0,0 0 0 0,0 0 0 16,0 0 0-16,0 0 0 0,0 0 0 0,0 0 0 16,-14 4 0-16,14-4 0 0,-15 5-365 15,15-5-520-15,-16 8-50 0,7-3 133 0,1 3 122 16,-4 1-57-16,1 3-465 0,-1-2-843 0</inkml:trace>
  <inkml:trace contextRef="#ctx0" brushRef="#br0" timeOffset="1223.99">15315 13494 148 0,'-22'-5'560'16,"3"3"-154"-16,2-3-16 0,1 3-33 0,1-3-26 15,3 4-55-15,0-3-49 0,12 4-44 0,-13-6-20 16,13 6 7-16,0 0 1 0,11-15 3 16,3 10 19-16,5-1 23 0,14-2 4 0,12 0 27 15,7-3-12-15,33-2-5 0,6 4-20 0,8-6-10 16,4 3-34-16,9-1-15 0,1 0 12 0,7 2-1 16,4-2-24-16,-2-1-5 0,-2 0-5 15,0-2-3-15,-4 1 6 0,-5 2 9 0,-5 0-9 16,-7 5 39-16,-6-3-44 0,-20 6-23 0,-16-2-7 15,-3 4-11-15,-10 1-20 0,-5 0-5 16,-6-2-18-16,-4 4-17 0,-6-1-4 0,-3 1 9 16,-1 0 2-16,-3 0-11 0,-1 1 29 0,-15-1-23 15,12 8-10-15,-12-8-8 0,-8 17-179 0,-2-7-164 16,-7 4-216-16,-10 2-199 0,-6 2-31 16,-10 3-18-16,-3 4-619 0,-24 10-1099 0</inkml:trace>
  <inkml:trace contextRef="#ctx0" brushRef="#br0" timeOffset="7835.19">15617 10779 472 0,'0'0'550'16,"-19"-4"-100"-16,19 4-51 0,-14 0-50 15,14 0-36-15,0 0-53 0,-19-2-28 0,19 2-46 0,0 0-19 16,-12 0-29-16,12 0-2 0,0 0-8 16,0 0 5-16,0 0-4 0,0 0 5 0,0 0 37 15,0 0 10-15,0 0 14 0,0 0-9 0,19-1-15 16,1 0-11-16,7-2-12 0,12 3-12 15,5-4 1-15,14-1 29 0,4 2 11 0,31-2-4 16,4-1-6-16,4-1-2 0,3 3-19 0,3-1 9 16,1-1-17-16,-3 4 2 0,0-4-24 0,-3 2-3 15,-3 1 4-15,-2 1-13 0,-18-1-11 16,-13 3-9-16,0-3-2 0,-4 2 3 0,-2 0 16 16,-6-1 7-16,-9 2-8 0,-4-1-100 0,-8-1 0 15,1 2 0-15,-5-1 0 0,-9 1 0 0,3-1 0 16,-7-1 0-16,1 2 0 0,0 0 0 15,-5 0 0-15,-12 0 0 0,23-2 0 0,-23 2 0 16,12-2 0-16,-12 2 0 0,0 0 0 0,12-4 0 16,-12 4 0-16,0 0 0 0,0 0 0 15,0 0 0-15,0 0 0 0,0 0-99 0,0 0-660 16,0 0-59-16,0 0-30 0,-2-12 226 0,2 12-39 16,0 0 4-16,0 0-524 0,0 0-825 15</inkml:trace>
  <inkml:trace contextRef="#ctx0" brushRef="#br0" timeOffset="8831.45">21335 10591 522 0,'-17'-4'522'15,"3"2"-87"-15,-1-3-30 0,3 3-35 0,-1-2-40 0,13 4-26 16,-18-5-48-16,18 5-31 0,-17-6-40 15,17 6-15-15,0 0 7 0,0 0 11 0,0 0 24 16,4-13-3-16,7 7-10 0,5 2-3 0,3-1-31 16,4 0 4-16,6 0-33 0,10 0 2 15,2-1-14-15,11 0 36 0,4 0 20 0,4 1-2 16,2 0-32-16,27-3 28 0,2 1-36 0,-1 0 19 16,-13 4-17-16,16-1 16 0,-17 2-21 15,-9 1-19-15,-1-1 1 0,-2 2-22 0,-4 0-22 16,-2 0-15-16,-5 0-5 0,-9 0-21 0,-9 0 4 15,-2 0-6-15,-4 0-7 0,-6 0 2 16,-3 0 3-16,-1 0-1 0,0 1-6 0,-5 0-12 16,-14-1 15-16,25 0-26 0,-25 0-49 0,12-1-122 15,-12 1-137-15,0 0-152 0,0 0-140 0,0 0-104 16,0 0 183-16,0 0-22 0,0 0-54 16,0 0-61-16,0 0-387 0,0 0-701 0</inkml:trace>
  <inkml:trace contextRef="#ctx0" brushRef="#br0" timeOffset="111947.04">6764 12854 284 0,'0'0'181'0,"0"0"-13"0,0 0-64 15,-15-8 5-15,15 8-67 0,0 0-24 0,-8-11-53 16,8 11-94-16,-4-7-105 0,4 7 73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5:24:43.721"/>
    </inkml:context>
    <inkml:brush xml:id="br0">
      <inkml:brushProperty name="width" value="0.05292" units="cm"/>
      <inkml:brushProperty name="height" value="0.05292" units="cm"/>
      <inkml:brushProperty name="color" value="#FF0000"/>
    </inkml:brush>
  </inkml:definitions>
  <inkml:trace contextRef="#ctx0" brushRef="#br0">457 3318 407 0,'0'0'367'0,"-21"0"-6"0,9 4-135 0,-1 0 8 15,-1 3-83-15,1 2 25 0,-1 2-85 0,0 3 31 16,-1 1-79-16,3 2 40 0,1-2-68 16,5 0-1-16,2 0 0 0,2-1-5 0,4-2-4 15,2-1 7-15,4 0 6 0,1-4-7 0,5-1 48 16,-1-3-52-16,1-3 37 0,3-1-36 15,-3-1 27-15,0-3-44 0,-1 2 52 16,-1-1-24-16,-1 0 53 0,-11 4 9 0,16-9 17 0,-16 9-5 16,11-6 5-16,-11 6 6 0,0 0-7 15,0 0-19-15,0 0-17 0,0 0-11 0,0 0-14 16,0 0-4-16,0 0-3 0,0 17-12 16,0-17-3-16,-5 19-3 0,5-19-3 0,0 25-4 15,2-13 2-15,1 1-4 0,1-1-44 0,0 3-138 16,2-2-28-16,0-3-125 0,2 3-115 0,1-2-293 15,1 2-323-15</inkml:trace>
  <inkml:trace contextRef="#ctx0" brushRef="#br0" timeOffset="394.02">484 3960 569 0,'0'0'358'0,"-9"-11"-26"0,9 11-131 0,0 0 19 16,0 0-101-16,0 0 34 0,0 0-95 0,0 0 54 15,0 0-83-15,-2 14 53 0,2-14-57 0,2 15 47 16,-2-15-59-16,5 18 41 0,-5-18-54 16,4 17 51-16,-4-17-60 0,2 13 48 0,-2-13-49 15,0 0 45-15,4 13-43 0,-4-13 80 16,0 0 2-16,0 0 9 0,0 0-36 0,0 0 4 15,0 0-21-15,8-8 5 0,-2-1-23 0,-1-2 13 16,1 0-23-16,2-1 3 0,0-2-5 0,3 4 18 16,-1-2-25-16,0 1 21 0,-1 2-21 0,-1-1 22 15,2 3-21-15,-10 7 25 0,15-8 32 16,-15 8 77-16,0 0 50 0,14 8 3 0,-14-8 49 16,2 15-69-16,-2-15-13 0,-6 22-24 15,0-10-26-15,0 2-16 0,-1-3-14 0,1 0-5 16,-2 0-13-16,0-1-11 0,-1-3-1 0,1-1-60 15,8-6-107-15,-12 11-75 0,12-11-70 0,-15 5-120 16,15-5-8-16,0 0-64 0,-12 8-388 16,12-8-477-16</inkml:trace>
  <inkml:trace contextRef="#ctx0" brushRef="#br0" timeOffset="666">643 4297 418 0,'0'0'472'0,"-19"-6"-81"0,19 6-58 16,-20 2-56-16,7 2-13 0,1 1-50 15,-1 2-9-15,-1 2-34 0,-1 1-17 0,3 1-28 16,2 0-18-16,-1 0-30 0,3 2-14 0,0-2-15 15,4 2-7-15,0-1-8 0,4-12-1 0,2 23-6 16,-2-23 2-16,10 19-5 0,-2-14-2 0,3 3-20 16,3-6-72-16,-2-1-124 0,5-1-38 15,0-1-121-15,-3-1-490 0,3-1-462 0</inkml:trace>
  <inkml:trace contextRef="#ctx0" brushRef="#br0" timeOffset="1363.31">614 4896 338 0,'0'0'375'0,"0"0"13"15,-10-7-114-15,10 7 6 0,0 0-66 0,-21 0 8 16,11 7-54-16,-1-2 1 0,1 5-37 0,-5 2-7 15,3 3-9-15,-2 1-23 0,1 3-19 0,1 1-5 16,1 0-16-16,5-3-4 0,-2 0-14 16,2-1 0-16,2-1-12 0,2-1 2 15,2-14-6-15,2 20 8 0,-2-20-6 0,8 12 14 0,-8-12-8 16,14-4 5-16,-3-2 1 0,-1-3-9 16,0-3 22-16,1-3-28 0,-1 0 6 0,-2-1 17 15,1-1 14-15,-3-3 26 0,0 1-3 0,-4 1 18 16,0-1-32-16,0 3 48 0,-4-1-13 0,2 2 54 15,-2 2-63-15,0-1 1 0,2 14 31 16,-4-21-68-16,4 21 30 0,-6-17-62 0,6 17 31 16,-4-9-56-16,4 9 35 0,0 0-45 0,0 0 1 15,0 0 0-15,0 0 6 0,0 0-3 16,0 0 0-16,0 0 0 0,0 0 3 0,4 15 6 16,-4-15 9-16,6 17-10 0,0-7 5 0,-2 0-48 15,2 2-118-15,-1 1-56 0,1 2-96 16,0 0-88-16,0 3-110 0,0-2-480 0,3 2-647 15</inkml:trace>
  <inkml:trace contextRef="#ctx0" brushRef="#br0" timeOffset="1865.31">585 5498 177 0,'-10'9'433'16,"1"-2"-170"-16,-1 1 28 0,10-8-136 0,-12 11 37 15,12-11-98-15,-11 8 45 0,11-8-92 0,0 0 62 16,0 0-65-16,0 0 81 0,0 0-80 0,13 4 53 16,-13-4-69-16,18-9 43 0,-5 4-13 15,-3-2-15-15,0 2 0 0,1-1-3 0,-11 6 54 16,14-9 36-16,-14 9 35 0,11-8-10 15,-11 8-21-15,0 0-22 0,0 0-11 0,0 0 2 16,-9-12-32-16,9 12 4 0,-16 4-18 0,5-1 3 16,-1 1-14-16,0 0 20 0,-3 4-12 0,3-2 19 15,1 0-31-15,1 1 20 0,0 1-45 16,1-1 19-16,3 1-33 0,6-8 27 0,-8 19-32 16,8-19 30-16,2 22-32 0,0-9 4 15,4-1-1-15,3 0 0 0,-1-1-16 0,4-2-118 16,1 1-75-16,-1-2-106 0,5 0-121 0,-3 3-540 15,3-4-633-15</inkml:trace>
  <inkml:trace contextRef="#ctx0" brushRef="#br0" timeOffset="2284.31">657 6091 379 0,'0'0'452'0,"-12"7"-74"16,12-7-73-16,0 0-41 0,-15-4-43 16,15 4-47-16,0 0-22 0,-6-10-25 0,6 10-19 15,-4-15-14-15,4 15-15 0,0-15-19 0,0 15-2 16,2-21-10-16,-2 21 10 0,2-21-30 16,0 9 16-16,-2 12-3 0,4-22 65 0,-4 22-8 15,0-23 43-15,0 23-16 0,-2-17 24 0,2 17-28 16,-2-13 8-16,2 13-18 0,0 0-28 15,-2-11-14-15,2 11-10 0,0 0-20 0,0 0 12 16,-6 19-17-16,6 0 36 0,2 9 31 0,0 9 27 16,2 5 64-16,5 11-12 0,-1 0 32 0,-2 4 5 15,2 1 21-15,1 0 51 0,-3 2 11 0,-2-3-27 16,0-3-41-16,-2-7-31 0,-2-6-32 16,0-5-30-16,0-5-23 0,-2-1-15 0,2-8-1 15,-2-1-14-15,0-6 8 0,-4-6-51 16,6-9-10-16,-17 10-20 0,17-10-8 0,-23-11-99 15,11 0-69-15,-2-4-68 0,-1-1-52 0,1-1-135 16,-1 2-120-16,5 0-30 0,-3 0 69 0,5 2-36 16,0-3-78-16,2-1-651 0,4 1-907 15</inkml:trace>
  <inkml:trace contextRef="#ctx0" brushRef="#br0" timeOffset="3221.32">463 3879 185 0,'0'0'176'0,"0"0"17"0,0 0-64 16,0 0 36-16,0 0-64 0,0 0 43 0,0 0-76 15,0 0 33-15,0 0-68 0,0 0 44 0,0 0-63 16,0 0 69-16,0 0 2 0,0 0-6 16,0 23-1-16,0-23-16 0,-2 23-4 0,2-23 48 15,2 24-80-15,-2-24 49 0,0 25-69 0,0-25 54 16,2 24-68-16,-2-24 56 0,2 20-63 16,-2-20 60-16,2 15-66 0,-2-15 44 0,0 0-137 15,6 12-105-15,-6-12-362 0,0 0-141 0</inkml:trace>
  <inkml:trace contextRef="#ctx0" brushRef="#br0" timeOffset="6055.24">6001 7242 137 0,'-13'-13'101'15,"13"13"-18"-15,-12-12-81 0,12 12-10 0,-12-10-101 16,12 10 38-16</inkml:trace>
  <inkml:trace contextRef="#ctx0" brushRef="#br0" timeOffset="6995.33">5083 6723 142 0,'0'0'452'0,"-4"-12"-114"0,4 12-33 15,0 0-35-15,-15-4-35 0,15 4 4 0,-16 2-35 16,6 1-5-16,-3 3-22 0,1 2 5 16,-3 3-6-16,-1 4-4 0,-1 2 3 0,-3 5-16 15,-1 7 2-15,0 5-27 0,1 4 5 0,1 0-28 16,4 3-10-16,5-6-24 0,2 3-18 16,2-2-4-16,2-5-15 0,4 1-4 0,2-3-7 15,4 0-6-15,2-1-5 0,2-5 0 0,3-1-60 16,5-4-85-16,1-3-94 0,4-3-114 0,6-6-121 15,-2-5-561-15,1-1-671 0</inkml:trace>
  <inkml:trace contextRef="#ctx0" brushRef="#br0" timeOffset="7511.33">5430 6993 350 0,'-8'-17'503'0,"8"17"-76"0,-10-11-75 16,10 11-6-16,-15-9-71 0,15 9-30 15,-18-6-44-15,18 6-30 0,-21 2-14 0,9 3-11 16,-1 1-16-16,-1 3-22 0,1 3-16 0,-1 3-13 16,1 0-9-16,3 0-21 0,0 2-7 0,4-2-17 15,-1 0 0-15,5 0-6 0,2-15-1 16,2 27-6-16,5-17 0 0,1-1 0 0,2-3 0 15,5-1-9-15,-1-3 8 0,1-2-3 0,1-5-4 16,-1 2-1-16,1-2 7 0,-1-4-8 16,-3-1 6-16,0-1-5 0,3-1 3 0,-9-2-6 15,2 2 11-15,-1 0 36 0,-1-1 53 0,-2 2 40 16,-4 11 36-16,8-19 4 0,-8 19-12 16,2-15-35-16,-2 15-16 0,0 0-33 0,0 0-8 15,0 0-19-15,0 0-12 0,-6 13-12 0,6-13-3 16,-4 21-16-16,4-21-63 0,0 24-129 0,4-12-84 15,0 2-66-15,4-1-86 0,1-1-88 16,1-1-66-16,4-2-381 0,3 1-608 0</inkml:trace>
  <inkml:trace contextRef="#ctx0" brushRef="#br0" timeOffset="7658.33">5736 7242 647 0,'0'0'538'0,"0"0"-96"0,0 0-27 15,-2 19-69-15,2-19-43 0,-8 15-20 16,-2-4-22-16,1-2-11 0,1 5-13 0,-6-2-30 15,1 5-46-15,-1 0-31 0,-1-2-25 0,5-1-24 16,0-1-20-16,1-2-51 0,-1-1-98 0,4-1-87 16,6-9-82-16,-9 11-128 0,9-11-89 0,0 0-493 15,0 0-624-15</inkml:trace>
  <inkml:trace contextRef="#ctx0" brushRef="#br0" timeOffset="8046.33">5933 6816 725 0,'6'-13'516'0,"-2"4"-99"0,-4 9-79 16,0 0-42-16,0 0-40 0,0 0-11 15,10 9-1-15,-10-9-11 0,2 29 9 0,-2-10-6 16,0 4-20-16,-2 0-35 0,2 4-13 0,0 3-25 16,2 0-27-16,-2 2-19 0,0 0-21 15,5-2-15-15,-5 0-12 0,2-5-8 0,-2-3-9 16,2-2-5-16,0-1 1 0,-2-3 1 0,2-2 2 15,-2-14-6-15,4 13-10 0,-4-13-1 16,0 0-3-16,0 0-6 0,10-9 3 0,-10 9-4 16,11-18 0-16,-7 6-4 0,2 0 5 0,4 0 10 15,-6 1 4-15,5 0 1 0,1 1 4 0,-2 1 10 16,5 1 4-16,-3 2 7 0,0 1 2 16,3 2 16-16,-13 3-1 0,22-1 28 0,-22 1 14 15,19 5 117-15,-19-5 3 0,12 14 22 0,-7-5-15 16,-5-9-30-16,4 22-39 0,-4-22-19 0,-2 26-44 15,-2-14 3-15,-3 2-40 0,1-1 5 16,0-2-35-16,-2 0-110 0,1-1-153 0,-1-1-129 16,0-1-187-16,8-8-92 0,-12 11 113 15,12-11-69-15,-7 7-45 0,7-7-589 0,0 0-871 16</inkml:trace>
  <inkml:trace contextRef="#ctx0" brushRef="#br0" timeOffset="8203.33">6303 7314 464 0,'0'0'537'15,"20"0"-91"-15,-20 0-26 0,19-1-58 0,-19 1-45 16,0 0-8-16,16-2-24 0,-16 2 0 0,0 0 3 16,0 0-15-16,11 10-37 0,-11-10-49 15,-4 13-33-15,4-13-33 0,-9 20-20 0,3-10-24 16,-2-1-37-16,0 1-139 0,-1-3-111 0,1 1-92 16,8-8-108-16,-14 11-114 0,14-11-531 15,0 0-707-15</inkml:trace>
  <inkml:trace contextRef="#ctx0" brushRef="#br0" timeOffset="8407.33">6664 6976 13 0,'5'-11'708'0,"-5"11"-157"0,0-17-95 16,0 17-37-16,-9-8-60 0,9 8-47 0,-20 1-19 15,7 2-31-15,-1 3-17 0,1 1-15 0,-1 3-35 16,1-1-36-16,1 2-26 0,4 3-36 15,-3-1-13-15,5 2-11 0,4 0-15 0,2 2-3 0,0-2-17 16,4 1-2-16,5-1-125 0,1-3-108 0,0 2-120 16,3-4-121-16,1 0-135 0,5-3-416 15,1 0-644-15</inkml:trace>
  <inkml:trace contextRef="#ctx0" brushRef="#br0" timeOffset="8578.33">6962 7182 710 0,'0'0'787'0,"19"0"-149"0,-19 0-78 0,0 0-52 16,0 0-75-16,0 0-82 0,12 1-77 0,-12-1-39 16,0 0-31-16,-4 14-24 0,4-14-34 0,-8 16-27 15,1-5-19-15,-1-1-22 0,0 1-16 16,-2 1-13-16,1-3-33 0,1 2-146 0,2 0-121 16,-2-3-103-16,-3 2-104 0,5-5-98 0,6-5-616 15,-10 11-817-15</inkml:trace>
  <inkml:trace contextRef="#ctx0" brushRef="#br0" timeOffset="8979.33">7347 6980 538 0,'0'0'440'16,"-7"-12"-93"-16,7 12-49 0,-10-7-58 0,10 7-22 15,-19-4-57-15,19 4 2 0,-22 4-20 0,9 2 11 16,1-2-20-16,-3 3 0 0,3 2-23 16,-2 1-5-16,1-1-16 0,3 5-12 0,-3-1-14 15,3 1-5-15,2 0-14 0,0-1-9 0,1 1-6 16,3-2-4-16,4-12-5 0,-4 23 0 16,4-23 6-16,8 18 7 0,-8-18 4 0,13 10-11 15,-13-10 5-15,20 1-16 0,-3-3 9 0,-7-4-9 16,3 0 9-16,1-3 2 0,-1-1 22 15,-3-2 19-15,2-2 24 0,-3 1 23 0,-1-4 10 16,-2 1 4-16,-2-2 1 0,0-2-12 0,0 0 6 16,-2 0-1-16,1 1 6 0,-3 0-1 0,2 3-16 15,-2 1-19-15,0 15-22 0,2-25-19 16,-2 25-16-16,2-16-9 0,-2 16-5 0,0 0 2 16,0 0-11-16,0 0-87 0,8 13-98 0,-8-13-76 15,4 24-63-15,0-9-42 0,0 1-71 16,3 1-88-16,1 0-78 0,0 2-351 0,0 0-598 15</inkml:trace>
  <inkml:trace contextRef="#ctx0" brushRef="#br0" timeOffset="9161.33">7477 7156 313 0,'0'0'532'15,"10"11"-76"-15,-10-11-68 0,0 0-29 0,8 13-63 16,-8-13-25-16,0 0 2 0,5 12 14 0,-5-12 40 16,4 18 23-16,-4-18 2 0,0 24 6 0,0-9-11 15,-4 2-30-15,-1 4-41 0,-3 1-26 16,0 3 25-16,-2-1-50 0,1 6-42 0,-3-6-42 15,1-2-25-15,1 0-78 0,4-5-171 0,0-2-159 16,-3 0-184-16,5-3 34 0,4-12-12 16,-4 15-75-16,4-15-109 0,0 0-556 0,0 0-838 15</inkml:trace>
  <inkml:trace contextRef="#ctx0" brushRef="#br0" timeOffset="9592.33">7733 7129 163 0,'4'-11'595'0,"-4"11"-106"15,0 0-84-15,0 0-33 0,0 0-63 0,0 0-49 16,0 0-37-16,0 0-42 0,0 0-34 0,0 0-25 16,0 0-20-16,0 0-19 0,0 0-11 0,0 0-9 15,15 4-13-15,-15-4-8 0,12-3-2 16,-12 3-11-16,19-4-2 0,-19 4-11 0,18-7 5 16,-18 7-9-16,17-8 0 0,-17 8 10 0,14-8 29 15,-14 8-4-15,4-14 25 0,-4 14 3 0,0 0 19 16,-2-16 24-16,2 16 12 0,-10-12-1 15,10 12 1-15,-14-6 0 0,14 6 0 0,-21-2-1 16,11 4 11-16,-5 2-26 0,3-1 11 0,-3 5-38 16,3-1 2-16,-1 4-21 0,3 0 28 15,2 1-56-15,0 1-3 0,3 2-5 0,3 0-11 16,2 0 5-16,2 1-50 0,3-1-192 0,3-2-89 16,2 1-71-16,3-1-87 0,1-2-101 15,3 1-110-15,5-3-377 0,-3 0-703 0</inkml:trace>
  <inkml:trace contextRef="#ctx0" brushRef="#br0" timeOffset="9752.65">8039 7289 691 0,'0'0'688'0,"0"0"-128"15,0 0-93-15,8 3-64 0,-8-3-39 0,0 0-40 16,0 0-26-16,-2 17-3 0,2-17-18 16,-6 16-18-16,6-16-33 0,-8 19-39 0,4-8-34 15,-3 0-31-15,3 1-22 0,-4-1-21 0,0 1-15 16,-1-1-87-16,3-3-124 0,-2 2-113 0,8-10-70 15,-12 13-89-15,12-13-123 0,0 0-160 16,0 0-277-16,-11-3-636 0</inkml:trace>
  <inkml:trace contextRef="#ctx0" brushRef="#br0" timeOffset="10115.66">8268 7118 183 0,'9'-8'725'0,"-9"8"-173"0,10-14-106 0,-10 14-74 16,4-15-74-16,-4 15-61 0,8-18-45 0,-3 8-39 16,-1 0-32-16,2-2-22 0,-2-2-19 15,4 2-16-15,-4-2-13 0,3-1-12 0,1 0-10 16,-4-1-3-16,2 0-4 0,3-1-5 0,-5 0-4 16,0-1 0-16,-4 1-5 0,4 1 21 15,-4 0 39-15,4 2 40 0,-4 14-2 0,0-24 3 16,0 24-18-16,0-17-20 0,0 17-17 0,0 0 4 15,0 0 28-15,0 0 31 0,-4 21 24 0,0-5 16 16,4 7 23-16,0 6 25 0,0 4 15 16,0 1 52-16,4 6 51 0,-4 0 12 0,0 2-43 15,0-1-22-15,-4-3-43 0,4-3-31 0,0-2-33 16,-4 0-54-16,0-3 6 0,4-2-22 16,-7 0-18-16,3-4-4 0,0-3-18 0,0-4-94 15,-6-2-193-15,1 0-186 0,1-5-184 0,-2-2-149 16,1-4 26-16,9-4 38 0,-22-3-107 15,9-2-433-15,3-5-872 0</inkml:trace>
  <inkml:trace contextRef="#ctx0" brushRef="#br0" timeOffset="10329.65">8610 6686 627 0,'31'-22'800'15,"-5"6"-149"-15,1 1-137 0,-2 4 0 0,0 4-31 16,-2 2-41-16,-1 5-59 0,1 2-15 15,4 6-16-15,-8 4-7 0,3 1 51 0,-1 8 63 16,-2 1-40-16,-5 5-21 0,-2 1-78 0,-5 1-43 16,-5 2-63-16,-4 3-22 0,0 4-155 0,-11 7-37 15,-1 0 0-15,-7-4 0 0,-2 3-175 16,1-2-374-16,-11-4-202 0,2 0-111 0,-5-4 117 16,1-1-19-16,-2-6-613 0,2 2-1051 0</inkml:trace>
  <inkml:trace contextRef="#ctx0" brushRef="#br0" timeOffset="19431.91">2828 8326 242 0,'0'0'378'0,"0"0"-47"0,-4-13-36 16,4 13-25-16,-7-8-25 0,7 8-19 0,-12-5-9 15,12 5-24-15,-16-3-9 0,16 3-5 16,-27 1-12-16,14 2-14 0,-3 4-13 0,-1 0-13 16,1 2-16-16,-3 2-11 0,3 3-14 15,-1-1-8-15,3 2-7 0,1 0-11 0,1 3-6 16,1-3-26-16,5 4 14 0,0-3-23 0,2 2 13 15,4-2-12-15,2 1 11 0,2-1-15 16,4-1 13-16,1-3-21 0,3 1 20 0,2-4-18 16,5-1 16-16,-2-2-10 0,1-3-21 0,3-1-79 15,-5 1-89-15,3-3-68 0,-2 0-64 0,-3-3-91 16,0 3-46-16,-14 0-365 0,23 0-412 16</inkml:trace>
  <inkml:trace contextRef="#ctx0" brushRef="#br0" timeOffset="19632.91">2979 8554 262 0,'0'0'479'0,"10"-5"-76"0,-10 5-70 15,0 0-15-15,0 0-43 0,12-5-24 16,-12 5-27-16,0 0-17 0,0 0 9 0,0 0 10 16,7 10-5-16,-7-10-22 0,-2 18-30 0,0-6-36 15,-3-1-24-15,1 4-21 0,0 0-15 0,0 3-19 16,-2-2-24-16,0 0-74 0,-1-1-81 15,1 2-89-15,0-4-76 0,0 1-80 16,-2-4-135-16,1 2-348 0,1-3-476 0</inkml:trace>
  <inkml:trace contextRef="#ctx0" brushRef="#br0" timeOffset="20584.43">3299 8330 148 0,'0'0'527'0,"-4"-11"-123"0,4 11-58 16,0 0-59-16,0 0-35 0,-14-3-56 0,14 3-21 16,-15 4-33-16,15-4-4 0,-16 10-26 0,7-5-2 15,1 3-22-15,-2-2 0 0,3 3-22 16,-1-3-8-16,0 5-6 0,2-2-5 0,-1 1-8 16,1 1-6-16,2-1-9 0,2 0-2 0,2-10-2 15,-2 23-4-15,2-23-4 0,2 19-2 0,-2-19 4 16,8 17-1-16,-8-17 0 0,15 12 0 15,-15-12-1-15,18 5 1 0,-18-5 7 0,19-2 15 16,-19 2 18-16,21-6 15 0,-11-1 11 0,-2 0-3 16,1-1 14-16,-3 1-8 0,0-3 8 0,0 0-3 15,-2-4 3-15,0 1-17 0,-1-4-8 16,-1 1-6-16,0-3-3 0,-2-1-13 0,0-1 7 16,0-2 2-16,-2 4 2 0,0-2 8 0,2 1 6 15,-3 1 6-15,3 4 7 0,-2 0 1 16,0 0 6-16,2 15-4 0,-2-22-13 0,2 22-15 15,-2-18-12-15,2 18-18 0,-2-12-11 0,2 12-1 16,0 0-2-16,0 0-5 0,0 0-10 0,0 0 7 16,0 0-3-16,0 0 6 0,-2 15-5 15,2-15 7-15,2 18-34 0,-2-18-80 0,4 21-89 16,-4-21-54-16,4 21-45 0,1-10-25 0,-1 2-53 16,0-3-72-16,2 2-30 0,0-2-46 15,0-2-276-15,5 2-397 0</inkml:trace>
  <inkml:trace contextRef="#ctx0" brushRef="#br0" timeOffset="20764.91">3493 8340 518 0,'0'0'469'0,"0"0"-83"0,11 2-71 0,-11-2-32 15,0 0-62-15,0 0-30 0,0 0-28 0,12 6 26 16,-12-6 1-16,0 0 4 0,6 14-4 0,-6-14-15 16,5 13-10-16,-5-13-10 0,0 19-5 15,0-19-30-15,0 21-16 0,0-21-25 0,-7 24-4 16,5-12-24-16,-2 0-11 0,0-4-47 0,0 3-60 15,0-1-79-15,4-10-79 0,-11 16-91 16,11-16-111-16,-14 8-80 0,14-8-347 0,-10 3-480 16</inkml:trace>
  <inkml:trace contextRef="#ctx0" brushRef="#br0" timeOffset="21718.36">3669 8335 33 0,'0'0'513'0,"0"0"-106"0,0 0-79 16,0 0-51-16,0 0-36 0,0 0-41 0,0 0-24 15,0 0-45-15,-10-5-12 0,10 5-25 16,0 0-6-16,0 0-27 0,0 0 12 0,0 0-17 15,0 0 12-15,0 0-8 0,0 0 23 16,0 0-6-16,14-2 8 0,-14 2-17 0,19-5-2 16,-9-2-18-16,1 3-2 0,-1 0-11 0,0-3 0 15,-2 3-10-15,-8 4 0 0,17-11 2 16,-17 11 13-16,12-7 14 0,-12 7 10 0,11-8 26 16,-11 8-11-16,0 0 0 0,6-7-16 0,-6 7 7 15,0 0-21-15,0 0 2 0,0 0-8 0,-10-6 2 16,10 6-3-16,-13 3 7 0,13-3-3 15,-16 6 2-15,16-6 12 0,-17 11 2 0,9-3 10 16,0 0-6-16,1 1-7 0,1 1-5 0,0 3-5 16,4-1-5-16,0 0 5 0,4 2-10 0,0-1-2 15,2 2-10-15,0-2 5 0,5-3-9 16,-1 2 4-16,4-2-1 0,-1-2-5 0,1-1-7 16,0-1-14-16,1-2-97 0,-13-4-102 0,23 3-86 15,-23-3-82-15,16-5-151 0,-16 5-671 16,10-9-834-16</inkml:trace>
  <inkml:trace contextRef="#ctx0" brushRef="#br0" timeOffset="22154.22">2392 8313 274 0,'0'0'397'16,"-21"-4"-63"-16,21 4-43 0,-19-4-40 0,19 4-37 16,-18-5-10-16,18 5-36 0,-19-3 4 0,19 3-20 15,-18-1 9-15,18 1-13 0,-17 1-15 16,17-1-15-16,-17 7-11 0,9 1-11 0,0 4 11 16,2 4-21-16,0 2 33 0,1 9-26 0,3 2-4 15,2 2-23-15,2 8 9 0,3 1-23 16,1 0-2-16,4 5-23 0,2 0 17 0,5-3-12 15,2-3-5-15,3-2-5 0,5-4-42 0,2-6-68 16,4-2-76-16,4-8-93 0,-1-7-100 0,3-3-106 16,2-7-401-16,11-7-492 0</inkml:trace>
  <inkml:trace contextRef="#ctx0" brushRef="#br0" timeOffset="22434.25">3617 8007 92 0,'13'-14'544'0,"-3"2"-162"0,1 4-80 15,-1-1-39-15,4 3 5 0,1-1-11 0,-1 4 3 16,3-1-15-16,-1 3 7 0,-1 0-11 16,1 2-20-16,-1 0-10 0,1 4-13 0,-1 2-4 15,-1 1 20-15,-1 2 4 0,-1 4-10 0,-2 2 7 16,1 3-26-16,-3 1-5 0,0 3-42 15,-4-2-23-15,-1 2-15 0,-1 1-16 0,0 0-17 16,-2-1 11-16,0 3 15 0,-2-1-50 0,2-1 13 16,-2-1-43-16,2 1-88 0,-3-3-181 0,3 0-51 15,-2-3-78-15,2-2-106 0,0-1-124 0,0-15-622 16,2 24-874-16</inkml:trace>
  <inkml:trace contextRef="#ctx0" brushRef="#br0" timeOffset="23124.02">8889 8087 41 0,'-9'5'673'0,"-1"1"-178"0,2 0-81 0,-1 3-65 15,-1 0-41-15,2 3-57 0,-2 1-26 16,5 5-30-16,-7 2-25 0,8 2-13 0,-4 4-23 16,1-3-19-16,7 4-19 15,-4-2-24-15,4-2-7 0,4 4-17 0,1 0-4 0,-1 0-15 0,6-2-63 16,-2 1-83-16,3-3-81 0,1-1-108 15,2-3-112-15,3-4-460 0,2-1-512 0</inkml:trace>
  <inkml:trace contextRef="#ctx0" brushRef="#br0" timeOffset="23753.05">9317 8345 242 0,'0'0'442'16,"-7"-10"-81"-16,7 10-29 0,0 0-26 0,-12-5-24 15,12 5-30-15,0 0-27 0,-19-4-13 0,19 4-11 16,-12-2-12-16,12 2-26 0,0 0 1 15,-19 0-30-15,19 0 1 0,-18 4-24 0,18-4-7 16,-17 11-10-16,11-7-6 0,-2 3-10 0,-3 3-1 16,3-1-16-16,0-1 5 0,4 2-20 15,-5-2-10-15,3 4-5 0,6-12-6 0,-4 18-3 16,4-18 1-16,-4 20-7 0,4-20-2 16,4 15 0-16,-4-15 1 0,8 11 0 0,-8-11-2 0,15 8-1 15,-15-8-3-15,18 0 1 0,-18 0-2 16,21-8-4-16,-11 4 2 0,-5-3 1 0,3-1-1 15,-2-2 0-15,2 0-2 0,-4-1 39 0,1 0 32 16,-5 11 20-16,4-20 9 0,-4 20 14 16,4-17-2-16,-4 17-5 0,6-13-16 0,-6 13-18 15,0 0-14-15,0-11-21 0,0 11-4 0,0 0-11 16,0 0 7-16,0 0-2 0,12 9-4 16,-12-9-10-16,7 17 1 0,1-8-1 0,-4-1-7 15,4 3-3-15,-4-2 2 0,3 1-57 0,1 0-121 16,0-3-74-16,-4 2-76 0,3-2-71 0,-7-7-65 15,16 11-94-15,-16-11-616 0,15 5-809 0</inkml:trace>
  <inkml:trace contextRef="#ctx0" brushRef="#br0" timeOffset="24021.64">9531 8146 511 0,'0'0'535'0,"5"-16"-115"0,-5 16-55 0,0 0-60 15,4-13-41-15,-4 13-35 0,0 0-28 0,0 0-27 0,0 0-1 16,4-12 28-16,-4 12 10 0,0 0 16 16,0 0-1-16,4 20 0 0,-4-20-15 0,0 26-11 15,2-11-20-15,-2 2-18 0,0 2-18 16,0 1-23-16,0-1-18 0,-2 2-19 0,2-1-14 16,0 1-14-16,0 0-8 0,0-2-5 0,0-1 1 15,0 0-9-15,-4-2-3 0,4-1-4 16,0 0-3-16,-4-1-20 0,4-14-101 0,-4 23-90 15,4-23-60-15,-9 15-65 0,9-15-36 0,-6 7-2 16,6-7-50-16,0 0-88 0,0 0-57 0,-16 0-360 16,16 0-546-16</inkml:trace>
  <inkml:trace contextRef="#ctx0" brushRef="#br0" timeOffset="24791.56">9482 8512 354 0,'0'0'384'0,"0"0"-42"16,0 0-62-16,-4-7-27 0,4 7-22 16,0 0-22-16,0 0-30 0,0 0-37 0,0 0 8 15,0 0-1-15,0 0 17 0,0 0-6 0,0 0-7 16,0 0-5-16,-6 14-24 0,6-14-9 15,-5 18-19-15,5-18-10 0,-8 17-27 0,4-6 0 16,0 0-18-16,-2-1-8 0,2-1-68 0,-5 2-68 16,5-1-69-16,4-10-96 0,-14 15-106 15,14-15-95-15,-9 8-315 0,9-8-384 0</inkml:trace>
  <inkml:trace contextRef="#ctx0" brushRef="#br0" timeOffset="25242.58">9594 8440 295 0,'0'0'399'0,"0"0"-73"0,-9-8-37 16,9 8-41-16,0 0-27 0,0 0-29 0,0-15-16 15,0 15-2-15,9-14-11 0,-9 14-5 0,14-11-12 16,-14 11-7-16,17-8-6 0,-17 8-15 15,18-5 9-15,-18 5-9 0,19 0 12 0,-19 0-16 0,22 6 15 16,-13-1-14-16,-9-5 13 0,14 12 22 16,-6-4 20-16,-8-8 6 0,5 20-7 0,-5-20-10 15,4 22-18-15,-8-10-26 0,-1-1-19 16,1 2-19-16,-2-1-15 0,-2 0-11 0,0-1-11 16,-3-3-4-16,3 0-9 0,-4-1-16 0,1 1-48 15,3-3-57-15,-2-1-71 0,10-4-56 16,-21 6-45-16,21-6-59 0,-19 3-56 0,19-3-91 15,0 0-65-15,-14-5-405 0,14 5-596 0</inkml:trace>
  <inkml:trace contextRef="#ctx0" brushRef="#br0" timeOffset="25472.75">10065 8397 588 0,'0'0'684'0,"18"3"-149"0,-18-3-90 0,9 9-52 16,-9-9-26-16,6 15-27 0,-6-15-47 0,0 20-40 16,0-20-23-16,-2 23-16 0,-2-11-30 0,0 2-27 15,-1-2-34-15,1 2-22 0,-4 1-21 0,2 2-14 16,-2-3-45-16,-1 0-121 0,-1-2-85 16,2 2-70-16,-1-3-81 0,-1-2-69 0,2-1-84 15,0-1-79-15,-3 0-289 0,11-7-482 0</inkml:trace>
  <inkml:trace contextRef="#ctx0" brushRef="#br0" timeOffset="26632.15">10356 8335 259 0,'0'0'259'0,"0"0"-23"16,0 0-29-16,0 0-4 0,0 0-3 16,0 0 7-16,0 0-19 0,0 0 48 0,0 0-6 15,0 0-12-15,0 0-15 0,0 0-18 0,0 0-11 16,0 0-35-16,6-12-3 0,-6 12-27 0,5-14-4 15,-5 14-25-15,8-19 1 0,-8 19-14 0,4-20-3 16,-4 20-4-16,4-22 2 0,-4 22-6 16,2-24-2-16,-4 11-7 0,2 13 1 0,-4-24 0 15,0 11 10-15,0 1 8 0,4 12 4 16,-4-19 12-16,4 19-3 0,-5-15-9 0,5 15-11 16,-4-13-19-16,4 13-4 0,0 0-19 0,0 0 7 15,0 0-4-15,0 0 27 0,0 0 27 16,0 0 21-16,9 17 13 0,-1-2 17 0,-4 3 3 15,2 0 4-15,2 6-1 0,-3-2 33 0,3 4 18 16,-6-2 8-16,2 2-5 0,0 0-4 0,0 1-24 16,0-5 1-16,-4 3-20 0,0-1 3 15,0-1-29-15,-4 0 15 0,4-1-43 0,-4 0 3 16,0-2-29-16,0-2 13 0,2 0-31 0,-2-3 16 16,0-2-26-16,-5 0 9 0,5-4-23 0,-2 1 18 15,6-10-88-15,-12 15-137 0,12-15-123 16,-11 5-117-16,11-5-153 0,0 0-78 0,-16-3 137 15,16 3-72-15,-9-19-78 0,7 6-544 0,-2-2-861 16</inkml:trace>
  <inkml:trace contextRef="#ctx0" brushRef="#br0" timeOffset="26844.39">10646 7902 728 0,'16'-7'707'0,"-1"1"-116"0,1 6-29 0,-1 2 7 15,3 6-21-15,3 5-47 0,2 4-47 16,-5 5-41-16,5 3-11 0,-4 2 43 0,-3 3 56 16,3 5-30-16,-7-1-52 0,-1 3-37 0,-3 1-77 15,-4-1-112-15,-2 3-193 0,-4 0 0 16,-6 0 0-16,4-1 0 0,-9 6 0 0,-1-5 0 16,-1-1-95-16,-5-5-433 0,1-4-105 0,0-4-69 15,-3-5-5-15,5-5 103 0,-6-4-92 0,-4-4-645 16,5-4-1004-16</inkml:trace>
  <inkml:trace contextRef="#ctx0" brushRef="#br0" timeOffset="62648.12">15061 3706 534 0,'0'0'414'0,"-6"8"-71"15,6-8-47-15,0 0-20 0,-10 9-20 0,10-9-27 16,0 0-3-16,0 0-34 0,0 0-17 16,-15-9-18-16,15 9-17 0,-2-23-6 0,2 8-14 15,2-6-3-15,0-2-19 0,0-5-8 0,2-8-1 16,3-2-12-16,-1-3 1 0,2-5-18 15,0-4 1-15,1-1-18 0,1-1-3 0,2-1-17 16,-1 2 4-16,1 0-11 0,0 4 15 0,1 4-17 16,-3 9 9-16,0 3-7 0,-1 9 5 15,-3 3-8-15,-2 0-7 0,2 3-10 0,-2 2 7 16,1 2-7-16,-5 12 6 0,6-15-6 0,-6 15 15 16,0 0 4-16,10 15 28 0,-8 2 15 0,0 5-1 15,0 8-2-15,2 7-7 0,1 3 2 0,-1 3-4 16,0 6-1-16,0 4 7 0,2-4 5 15,-2 0-4-15,2 0-9 0,1-8-5 0,-3 1-7 16,2-3-2-16,0-1-7 0,0-2-4 16,-1-7-2-16,-1-2-3 0,0-1-1 0,0-6 0 15,0-2-5-15,-2-3 4 0,0 0 1 0,0 0 4 16,-2-15-5-16,2 18-1 0,-2-18-2 0,0 0-4 16,-12 7 0-16,12-7-2 0,-17-10 0 0,3 2-6 15,-1-2 5-15,-3-2-7 0,-3-3 8 0,-4 0 0 16,-1 0-10-16,-1 2 3 0,-2-1 1 15,-2 1-5-15,2 1 4 0,-2 3-6 0,0-2 4 16,2 6 9-16,2-1 11 0,2-1 27 16,-4 3 2-16,11 0 5 0,-1-1-5 0,2 1-1 15,3 1-7-15,0 0-9 0,3-1 1 0,11 4-9 16,-10-7-2-16,10 7 0 0,6-13 3 16,4 3-7-16,9-1-2 0,10-4 3 0,10-6-7 15,9 1-3-15,18-11 3 0,4 1 10 0,5 2-22 16,-1-1 23-16,-2 4-22 0,-10 5 20 0,-8 5-26 15,-2 0 17-15,-3 4-15 0,-3-1 18 0,-11 3-24 16,-6 4 19-16,-2 0-20 0,-9 1 27 16,-1 4 0-16,-5 1 69 0,-12-1 3 0,11 14 42 15,-13-3-23-15,-23 23 113 0,4-10-86 16,-10 6 11-16,-4 4 37 0,-2 0-10 16,-17 11 46-16,0 0-21 0,1 0 19 0,-1 0-5 15,2-3-22-15,9-6-21 0,6-6-145 0,1 0-18 16,3-3 0-16,4-1 0 0,5-6 0 15,5-4 0-15,2-2 0 0,5-2 0 0,-2-3 0 16,3 0 0-16,1-2-288 0,0 1-382 0,10-8-217 16,-11 7-137-16,11-7-655 0,0 0-1424 15</inkml:trace>
  <inkml:trace contextRef="#ctx0" brushRef="#br0" timeOffset="93538.38">9571 6855 345 0,'0'0'640'15,"0"0"-124"-15,4-16-72 0,-4 16-83 0,0 0-69 16,0 0-44-16,0 0-30 0,0 0 7 0,0 13 16 15,-4 4 8-15,0 4 4 0,-1 6-28 16,1 3-9-16,0 5-14 0,-2 0-12 0,2 5-15 16,-4-4-19-16,3 1-14 0,-1-2-23 0,2-6-7 15,0-3-17-15,4-2 17 0,-4-6-13 0,0 1-17 16,4-4 15-16,0 0 18 0,0-15-8 0,-4 17-18 16,4-17-14-16,0 0-19 0,0 0-8 15,4-24-15-15,0 8-1 0,-4-6-7 0,8-6-2 16,-6-8-6-16,6-1 20 0,1-9 26 0,-1-3-9 15,6-1 0-15,-1 1 0 0,1 0 4 16,1 2 34-16,1 2-6 0,3 3 13 0,0 7-9 16,-3 6-12-16,3 2 1 0,-1 7-1 0,-1 3 0 15,1 5 29-15,1 4 37 0,-2 3 16 0,-3 2-54 16,5 4-106-16,-7 1 0 0,3 0 0 16,-3 4 0-16,-4 2 0 0,-2 1 0 0,-6-9 0 15,0 21 0-15,-4-8 0 0,-6 2 0 0,-7 2 0 16,-5 1 0-16,-5-1 0 0,0 1 0 15,-2-3 0-15,2 0 0 0,-4-4 0 0,4 0 0 16,5-3 0-16,-5 0 0 0,4-1 0 0,-4-1 0 16,6 1 0-16,3 1-486 0,3-2-704 0,3 3 15 15,2 1-509-15,1 1-1432 0</inkml:trace>
  <inkml:trace contextRef="#ctx0" brushRef="#br0" timeOffset="96045.56">4717 8450 413 0,'0'0'430'0,"-8"-17"-45"0,8 17-37 15,-10-16-49-15,10 16-10 0,-15-14-41 0,9 6-23 16,-2 3-19-16,8 5-24 0,-19-10-15 16,19 10-17-16,-21-3-19 0,21 3 0 0,-22 6-6 15,11-1-7-15,-1 2-5 0,4 3-7 0,1 0-11 16,1 4 4-16,0 1-3 0,4 1 5 15,2 3-6-15,2 1-17 0,0 0-21 0,4 5-6 16,0-1-9-16,3-1-5 0,1 0-4 0,2-1-72 16,1-3-102-16,1 1-81 0,3-2-75 15,1-6-117-15,1-2-117 0,0-2-473 0,-1-4-658 16</inkml:trace>
  <inkml:trace contextRef="#ctx0" brushRef="#br0" timeOffset="96202.61">4959 8640 540 0,'0'0'730'15,"0"0"-122"-15,8-5-62 0,-8 5-57 0,0 0-46 16,0 0-64-16,0 0-62 0,0 0-49 0,0 0-23 16,0 0-31-16,0 0-13 0,6 13-52 15,-6-13-26-15,0 0-12 0,3 22-34 0,-3-22-12 16,0 23-16-16,0-23-71 0,0 27-176 16,0-12-148-16,-3 0-165 0,1 3-194 0,0-2-491 15,0 2-840-15</inkml:trace>
  <inkml:trace contextRef="#ctx0" brushRef="#br0" timeOffset="96912.65">11776 7917 354 0,'0'0'486'0,"-18"-1"-71"15,18 1-38-15,-21 0-44 0,21 0-25 0,-27 1-34 16,17 3-22-16,-7-1-12 0,-1 5-2 16,3 1 1-16,-5 1 2 0,1 3-3 0,0 1-18 15,1 1-15-15,1 3-26 0,7-1-19 16,-2 0-27-16,7 1-22 0,5-1-18 0,0 1-17 15,5-3-21-15,3 2-2 0,6-2-9 0,3-1-11 16,1-3-80-16,9-2-117 0,0-3-112 0,2-2-113 16,-2-2-156-16,2-1-163 0,-4-1-303 0,0 0-666 15</inkml:trace>
  <inkml:trace contextRef="#ctx0" brushRef="#br0" timeOffset="97129.15">11894 8179 861 0,'0'0'606'15,"0"0"-127"-15,4-12-70 0,-4 12-41 0,0 0-1 16,13-9-9-16,-13 9-20 0,10-7-6 0,-10 7 2 16,0 0 18-16,15-1 32 0,-15 1 25 0,8 8 111 15,-8-8 41-15,8 18-56 0,-4-6-33 16,-4 0-70-16,0 1-268 0,4 0-134 0,-2 2 0 16,3-1 0-16,-1-1 0 0,0-2 0 15,4 0 0-15,7-3 0 0,-1-1 0 0,3-3 0 16,5-2 0-16,5-4 0 0,4 1-308 0,8-4-659 15,3-1-261-15,7-2-567 0,1 1-1558 16</inkml:trace>
  <inkml:trace contextRef="#ctx0" brushRef="#br0" timeOffset="99347.57">15392 6163 650 0,'0'0'566'16,"-21"3"-110"-16,21-3-74 0,-23 0-63 0,23 0-42 16,-22 3-16-16,22-3-34 0,-21 1-3 15,21-1-32-15,-12 0-12 0,12 0-16 0,0 0-4 16,-13 3 46-16,13-3 34 0,0 0 2 0,0 0-3 15,17 8-8-15,-3-4-6 0,3 0-24 0,10-1 46 16,2-2-19-16,10 1-36 0,6-2-33 16,11-2-26-16,4-2-12 0,6-1 3 15,25-2 0-15,-2-1-14 0,0 0-39 0,-17 1 24 0,-10 2-45 16,-4 0 11-16,-2 0-15 0,-4 2-8 16,-11 0-7-16,-8 2-4 0,-4 0-3 0,-6-1-2 15,-3 4-1-15,-7-2 5 0,-13 0-4 16,8 5-33-16,-8-5 32 0,-16 10-39 0,-3-5 36 15,-10 3-46-15,-12-2 55 0,-11 3-7 0,-6 1-14 16,-27 2 7-16,-1 0-9 0,-1 0-26 16,0-2 27-16,17 0-26 0,8-1 31 0,0-1-2 0,0 2 1 15,4-2-1-15,0 0 1 0,6-1 16 16,11 1 40-16,6-2 11 0,6-1 9 0,2-2-20 16,8 0-5-16,7-1-10 0,12-2 3 0,0 0-13 15,0 0-40-15,0 0 0 0,20 3 0 16,3-4 0-16,8-2 0 0,13-1 0 0,9-3 0 15,7 0 0-15,25-4 0 0,2 1 0 0,-17 1 0 16,-10 1 0-16,0 1 0 0,-2-1 0 0,-6 1 0 16,-5 3 0-16,-10-1 0 0,-6 1 0 15,-4 1 0-15,-6 1 0 0,-2 0 0 0,-5-2 0 16,-14 4 0-16,14-4-158 0,-14 4-350 0,0 0-133 16,0 0-76-16,-16-3 54 0,1 4 120 0,1 1-51 15,-5-1-39-15,1 6-551 0,-7 0-826 16</inkml:trace>
  <inkml:trace contextRef="#ctx0" brushRef="#br0" timeOffset="-164529.8">17025 5306 180 0,'0'0'403'0,"-4"-14"-86"15,4 14-56-15,-4-11-52 0,4 11-31 0,-11-8-31 16,11 8-14-16,-12-8-11 0,12 8-4 16,-17-2-3-16,17 2-3 0,-22 5 2 0,9 1 3 15,-1 3-7-15,1 1-2 0,-5 7-1 16,-1 6-3-16,-2 1-1 0,1 9-1 0,-3 5-2 15,2 2-7-15,3 2-2 0,-1 3-4 0,3 3 0 16,1 2-8-16,1 0 4 0,3 1-8 0,1-1 6 16,4 4-21-16,2-3 4 0,2-8-17 0,4 2-6 15,4 3-4-15,6-2 2 0,7-4-17 16,6-1 1-16,4-5-2 0,6-4-1 0,4-2-5 16,6-2-13-16,22 3-77 0,-7-10-106 0,-5-5-140 15,5-5-161-15,25-1-543 0,-11-5-678 16</inkml:trace>
  <inkml:trace contextRef="#ctx0" brushRef="#br0" timeOffset="-162138.83">21318 5274 235 0,'0'0'365'0,"-10"-6"-109"0,10 6-10 16,0 0-69-16,0 0-14 0,0 0-40 0,-10-5-5 16,10 5-35-16,0 0 1 0,0 0-9 0,0 0 15 0,0 0 7 15,0 0-9-15,8 21 15 0,0-9-18 16,0 4 3-16,5 2-18 0,-1 5 3 0,-2-1-26 15,3 5 12-15,-1-1-21 0,-3-1 22 16,1 1-14-16,-2-1 20 0,-2 2 7 0,-1-2 4 16,-3 2 4-16,-2-1 5 0,-2 0-6 0,-3 3-5 15,1-1-10-15,-2 0-5 0,0 0-8 16,-5-3-5-16,1 5-9 0,0-6-8 0,-1-1-4 16,-1 0-7-16,2-1-2 0,-1-2-6 0,-1-2-18 15,2-3-42-15,1 0-55 0,1-1-65 16,0-1-39-16,2-3-64 0,-1-2-98 0,7-8-445 15,-12 15-423-15</inkml:trace>
  <inkml:trace contextRef="#ctx0" brushRef="#br0" timeOffset="-133741.65">8884 8700 86 0,'-26'-18'606'0,"-12"-1"-158"0,-1 1-111 15,-6 2-53-15,-5 4-64 0,-4 1-40 0,-4 4-49 16,-4 2-19-16,-2 2-31 0,-4 3-6 0,-25 7-24 16,-2 1 16-16,-2 7 7 0,0 3 12 15,0 5 6-15,1 4 7 0,1 4 9 0,6 3-10 16,5 3-3-16,7 4-16 0,9 5-2 16,10-1-7-16,9 6-10 0,18-6-8 0,8-3-13 15,10 1-1-15,11-4-11 0,6 1 5 0,17 3-12 16,23 10 7-16,11-5 3 0,20-10 27 0,12-9-5 15,14-8 15-15,13-9-8 0,5-12 10 0,14-8-4 16,76-17 12-16,-11-12 6 0,-8-10 9 0,-10-7-3 16,-11-4-2-16,-16-6-10 0,-45 15-11 15,-27 4-15-15,-5-1-14 0,-12 1 10 16,-10 2-2-16,-19 6 7 0,-12 9-6 0,-11 1-11 16,-10 6-8-16,-8 4-8 0,-11 2-3 0,-11 2-8 15,-22 5-17-15,-4 6-42 0,-8 4-62 0,-33 8-49 16,2 5-30-16,2 9-40 0,-6 4-76 0,6 6-94 15,2 3-85-15,6 5-531 0,9 2-672 16</inkml:trace>
  <inkml:trace contextRef="#ctx0" brushRef="#br0" timeOffset="-27324.36">14567 6233 578 0,'0'0'532'16,"0"0"-132"-16,-14-7-59 0,14 7-54 0,0 0-51 15,-5-13-26-15,5 13-20 0,0-17-16 0,0 17-1 16,7-20 9-16,-3 7 4 0,0-1 17 0,0-2 13 15,2-3-9-15,0-4-7 0,3-1-19 0,-3-8-21 16,6-3-9-16,-1 1-18 0,3-9-17 16,-2 0-19-16,5-1-19 0,0 1-17 0,-1-1-11 15,3 0-5-15,-1 1-14 0,1 1-4 0,0 5-4 16,-1 2-2-16,-1 6 10 0,-3 2 1 16,1 5 3-16,-5 3-11 0,0 5-1 0,-1 2-6 15,-1 2-4-15,-8 10 30 0,12-6 52 0,-12 6 16 16,11 16 9-16,-7-3-4 0,0 7-6 15,2 3-12-15,-2 5-2 0,2 6-11 0,3 2-14 16,-1 4-23-16,2 3 15 0,3 0-13 0,1 0-4 16,-2-3-6-16,3-1-9 0,-3-5 5 0,3-2-17 15,-3-2 1-15,1-2-5 0,-3-4-3 0,0-4 0 16,-1-3-1-16,-1-2-2 0,-2 0 9 16,0-3-3-16,-2-1 7 0,-4-11-8 0,0 15-1 15,0-15-8-15,-14 6 2 0,14-6-7 0,-25-2 3 16,4-2-4-16,-3-4-1 0,-9-1 2 15,-3-1-3-15,-7-3-22 0,-2-1 26 0,1 0-19 16,-1-1 24-16,1 2-21 0,1-1 24 0,6 4-26 16,6 1 45-16,4 2 18 0,2-1 51 15,4 2-40-15,7 0 15 0,-1 0-40 0,7-2 18 16,8 8-35-16,-4-15 34 0,10 6-38 0,7-2 34 16,5-1-25-16,9-3 33 0,6 0-37 0,8-2 35 15,7 0-33-15,4 0 16 0,1 2-3 0,26-7-12 16,-5 3 6-16,-10 3-9 0,-8 6-3 15,-2 0-11-15,0 2-17 0,-5 1 30 0,-9 2-7 16,-3 0-8-16,-8 2-23 0,-6 1 50 16,-3 0 6-16,-3 4 81 0,-5 0 3 0,-4 5-55 15,-8-7-62-15,2 16 0 0,-8-2 0 0,-4-3 0 16,-5 9 0-16,-7-1 0 0,-9 7 0 16,-4 2 0-16,-3-1 0 0,-1 1 0 0,-2 2 0 15,-15 10 0-15,10-9 0 0,7-5 0 0,2 1 0 16,-2-2 0-16,10-3 0 0,2-3 0 15,4-3 0-15,5-1 0 0,1-4 0 0,5-2 0 0,1 1 0 16,3-1 0-16,0-3 0 0,8-6 0 16,-6 12 0-16,6-12 0 0,0 0-304 0,10 8-481 15,-10-8-108-15,23 0 7 0,-7 0 45 0,3-4-579 16,1 2-1102-16</inkml:trace>
  <inkml:trace contextRef="#ctx0" brushRef="#br0" timeOffset="103869.99">18079 13163 1352 0,'0'0'-11'0,"0"0"-23"0,0 0-57 15,0 0-66-15,-17-4-68 0</inkml:trace>
  <inkml:trace contextRef="#ctx0" brushRef="#br0" timeOffset="-199100.43">14542 10794 321 0,'0'0'508'0,"-6"7"-107"16,6-7-66-16,0 0-42 0,-8 9-17 0,8-9-60 16,0 0-2-16,0 0-20 0,0 0-12 0,0 0-37 15,0 0-21-15,-6-10-8 0,6 10-3 16,6-25-12-16,-2 10-2 0,0-4-15 0,0-4 0 16,4-4-19-16,1-6 0 0,-1-4-15 15,2-8-3-15,3-1-14 0,-3-2-3 0,2 1-1 16,-1 0 10-16,5 1 13 0,-5 4 21 0,3 6 16 15,-4 2 21-15,1 4 8 0,-3 6 1 0,0 3-6 16,-4 1-15-16,3 5-22 0,-3 0-14 16,0 4-10-16,-4 11-13 0,6-15 1 0,-6 15 9 15,0 0 6-15,0 0 3 0,0 0-5 16,10 15 2-16,-7-1-1 0,-1 2 8 0,2 6 17 0,2 4-5 16,-4 2 28-16,8 5-46 0,-1 1 20 15,-1 2-42-15,2-1 26 0,-2-2-41 0,3-1-4 16,-1 1-6-16,0-4-3 0,1-4 4 0,-3-3 0 15,0 1-1-15,-1-6-2 0,1-1 3 16,-4-1 0-16,2-3 5 0,-4-1 14 0,4 0-9 16,-6-11 5-16,5 18 2 0,-5-18-6 0,0 0-10 15,-3 11-2-15,3-11-2 0,0 0-3 16,-20-4 3-16,5-2-4 0,3 1-2 0,-5-3 7 16,-3-1-10-16,-3 0-4 0,0 2 5 0,1-2 26 15,-5 0-37-15,2 1 31 0,-2 4-33 0,0-3 32 16,-2 3-36-16,2 1 34 0,0-2-29 0,1 1 29 15,3 1-33-15,2 2 34 0,3 0-36 16,-1-1 32-16,2-1-28 0,3 2 27 0,1-1-31 16,13 2 38-16,-18-5-35 0,18 5 35 0,0 0-34 15,4-13 35-15,8 6-35 16,5-3 33-16,6-2-30 0,14-6 30 0,4-1-27 0,5 0 33 16,1-2-32-16,5 1 36 0,18-7-33 15,-12 8 27-15,-6 1-29 0,-1 2 36 0,-1 0-34 16,-4 1 3-16,-1 3 5 0,-10 2-1 0,-8 3-4 15,-2-1 4-15,-4 4 9 0,-3 0 30 16,-3 2 64-16,-15 2 44 0,18 3 26 0,-18-3 1 0,0 14-27 16,-6-4-25-16,-4 4 5 0,-9 3-15 15,-4 4-11-15,-8 4-13 0,-4 2-8 0,0-1-28 16,-4 1 14-16,-1-1-31 0,1 2 16 0,-2-1-30 16,2 0 13-16,-1-4-36 0,3 4 0 15,2-4 0-15,8-5 0 0,0-2 0 0,7-2 0 16,1-3 0-16,4-1 0 0,1 0-106 0,2-3-198 15,1 1-128-15,1-2-147 0,2 2-89 16,8-8 47-16,-13 12 79 0,13-12-76 0,-2 15-99 16,2-15-422-16,6 13-786 0</inkml:trace>
  <inkml:trace contextRef="#ctx0" brushRef="#br0" timeOffset="-142627.21">23402 3647 162 0,'0'0'288'0,"4"-16"-65"16,-4 16-2-16,4-16-62 0,-4 16 18 0,4-18-61 15,-4 18 42-15,4-17-70 0,-4 17 77 0,5-15-84 16,-5 15 69-16,2-12-56 0,-2 12 45 15,0 0-35-15,4-16 29 0,-4 16-30 0,0 0 12 16,4-12-28-16,-4 12 4 0,0 0-20 0,0 0-6 16,0 0-15-16,2-13 0 0,-2 13-14 15,0 0 2-15,0 0-17 0,0 0 30 0,0 0 26 16,0 0 11-16,2 11-4 0,-2-11-13 0,0 26-2 16,0-13-13-16,-2 5 0 0,2-1-6 15,0 2 10-15,-2-1-16 0,2 3 12 0,-2-2-21 16,2-1 11-16,0 1-23 0,-2-1 21 0,2-2-30 15,-2-1 24-15,2 0-28 0,-2 0 21 0,2-2-23 16,0-13 16-16,-2 23-18 0,2-23 28 16,-5 17-37-16,5-17 30 0,0 12-26 0,0-12 36 15,0 0-28-15,-2 15 50 0,2-15-26 0,0 0 2 16,0 0-9-16,0 0-5 0,0 0-1 0,0 0-4 16,0 0-4-16,0 0-6 0,0-23 58 15,0 10-73-15,2-2 42 0,0-2-49 0,1 0 13 16,-1-2-11-16,0-2 8 0,0 2-1 15,0 2 0-15,-2-1 7 0,2 1-8 0,-2 2 7 16,0 0 0-16,0 2 6 0,0 13-2 0,-2-23 2 16,2 23 2-16,-2-19-5 0,2 19-2 0,-2-12-4 15,2 12 7-15,0 0-3 0,-11-7-3 0,11 7 3 16,0 0 5-16,-18 5-5 0,18-5 5 16,-17 11 2-16,9-7-1 0,0 4-3 0,-3-1 8 15,3 1-3-15,0-2-1 0,0 2 8 0,-1-3-5 16,9-5-4-16,-14 12 0 0,14-12 0 15,-13 9 10-15,13-9-1 0,-8 6 3 0,8-6 8 16,0 0 8-16,0 0-8 0,-8 7-2 0,8-7 0 16,0 0-9-16,0 0-6 0,8-9-4 15,-8 9 1-15,21-11-6 0,-11 5 0 0,5 0 0 16,-1 0-3-16,1 1-5 0,-1 3-3 0,0-2-9 16,1 4-19-16,-15 0-21 0,23 2-15 0,-23-2-4 15,18 8-53-15,-18-8-28 0,15 11-39 0,-15-11-74 16,10 17-12-16,-10-17-69 0,6 19-33 15,-6-19-92-15,4 20-263 0,-4-20-327 0</inkml:trace>
  <inkml:trace contextRef="#ctx0" brushRef="#br0" timeOffset="-140785.59">23081 4256 227 0,'-10'-4'312'16,"10"4"-51"-16,-10-6-30 0,10 6-36 0,0 0 7 15,-13-7-16-15,13 7-6 0,0 0-8 0,-10-7-26 16,10 7 18-16,0 0-13 0,-10-10 7 0,10 10-26 15,0 0 16-15,-4-10-26 0,4 10 11 16,0 0-29-16,0 0 2 0,0 0-30 0,-7-10 10 16,7 10-33-16,0 0 13 0,0 0-25 0,0 0 21 15,0 0-21-15,0 0 24 0,0 0 17 0,0 0 20 16,-14 7 12-16,10 2 6 0,0 3-3 16,-3 0 1-16,1 5-2 0,-2 0 3 0,2 1-24 15,-2 6 7-15,1-2-15 0,1 1 6 0,0 3-28 16,2-5 3-16,0-1-25 0,4 2 14 0,-2-2-21 15,2 0 15-15,2 0-12 0,2-3 18 16,2 0-13-16,2-2 13 0,5 0-21 0,1-2 11 16,5-3-13-16,1-1 15 0,3-1-11 0,2-5-3 15,-2 0 0-15,1-3-20 0,1-1-28 0,2-3-72 16,-2-2-61-16,-2 1-23 0,-3-5-42 16,-3 3-23-16,-1-1-14 0,-3 1-8 0,-1-2-6 15,-3 1 25-15,-3-2-19 0,-6 10 52 16,4-15-26-16,-4 15 83 0,-4-15-28 0,4 15 80 15,-19-20-95-15,9 13 147 0,2 3 3 16,8 4 17-16,-19-9 7 0,19 9 13 16,-17-6 12-16,17 6 7 0,-10-4 23 0,10 4 8 15,0 0-3-15,-12-5 11 0,12 5 18 0,0 0 15 16,0 0 18-16,0 0 2 0,14 6 6 0,-4-2 12 16,5 3-13-16,-1-1 18 0,3 1-21 0,4 3 35 15,-1 3-46-15,1 0 7 0,0-1 18 16,-3 3 13-16,1 0 9 0,-5-2 4 0,1 0 6 15,-5 0 11-15,0 0 4 0,-3 1 4 0,-3-1-7 16,-2 1-16-16,-2-14 38 0,-6 25-43 16,-1-15-17-16,-3 4-21 0,0-3-27 0,-3-1-10 15,-1-1-15-15,-1-1-9 0,1 0-38 0,2-2-61 16,-1 0-152-16,3 0-173 0,2-2-42 0,8-4-51 16,-13 7-54-16,13-7-73 0,0 0-641 0,0 0-878 15</inkml:trace>
  <inkml:trace contextRef="#ctx0" brushRef="#br0" timeOffset="-139517.63">23683 4679 145 0,'0'0'266'15,"0"0"-76"-15,0 0-38 0,0 0-31 0,0 0-21 16,0 0-16-16,0 0-9 0,0 0 8 0,0 0 39 16,0 0-39-16,0 0 61 0,0 0-67 0,0 0 66 15,0 0-82-15,-8 11 78 0,8-11-74 16,0 0 73-16,-6 15-38 0,6-15 46 0,0 0-11 15,-5 11 14-15,5-11-2 0,0 0 5 0,0 0-4 16,0 0-13-16,0 0 0 0,0 0-36 16,0 0-10-16,0 0-28 0,13 2 3 0,-13-2-28 15,14-13 14-15,-5 6-23 0,-3-3 11 0,0 0-7 16,-2-4 5-16,0-1-18 0,0 0 7 0,-4-2-12 16,0-2 17-16,-2 2-10 0,-2 0 33 0,0 0-21 15,0 2-4-15,-4 2-4 0,-1 1-8 16,-1 0-1-16,-2 3 0 0,-1 2-7 0,1 0 3 15,-3 3-7-15,3 1 2 0,0 2 0 16,12 1 5-16,-23 1 30 0,23-1-43 0,-19 3 39 16,19-3-38-16,-10 9 28 0,10-9-33 0,0 0 30 15,10 15-31-15,-2-9 27 0,5-2-48 16,3 0 6-16,1 0-38 0,2-1 2 0,1-1-11 16,1 0 9-16,0-2-3 0,-1 2 18 0,-1-1 2 15,-1-1 11-15,-3 0 8 0,1 1 3 16,-16-1 8-16,23 1 4 0,-23-1 6 0,19 1 19 15,-19-1 0-15,0 0 10 0,16 2-13 0,-16-2 17 16,0 0-20-16,0 0 18 0,0 0-19 0,-4 17 18 16,4-17-19-16,-10 13 15 0,10-13-22 0,-11 13 13 15,11-13-19-15,-8 13 13 0,8-13-9 16,-4 15 17-16,4-15-22 0,-2 15 22 0,2-15-16 16,4 12 16-16,-4-12-20 0,10 13 14 0,-10-13-17 15,15 8 16-15,-15-8-23 0,21 5 19 16,-21-5-19-16,20 0 21 0,-20 0-16 0,19-1 17 15,-19 1-17-15,16-5 21 0,-16 5-20 0,13-4 16 16,-13 4-20-16,0 0 24 0,8-8-16 0,-8 8 25 16,0 0-20-16,0 0 22 0,0 0-28 0,0 0 24 15,0 0-25-15,-4-12 18 0,4 12-20 16,0 0 18-16,0 0-24 0,0 0 22 0,0 0-21 16,0 0 24-16,-8 6-22 0,8-6 22 15,0 0-17-15,0 0 18 0,8 11-17 0,-8-11 20 16,12 5-22-16,-12-5 24 0,19 3-25 0,-19-3 21 15,25 1-29-15,-25-1 32 0,27-1-25 16,-15 0 21-16,0-1-1 0,3 0 1 0,-3 0-6 16,1-1 7-16,-1 2-10 0,-12 1-1 0,21-7 3 15,-21 7-5-15,16-3 11 0,-16 3-7 0,13-4-1 16,-13 4-3-16,0 0 1 0,12-2-5 0,-12 2 1 16,0 0-2-16,0 0 2 0,0 0-3 15,0 0 8-15,-6 9-2 0,6-9-23 0,-12 11 28 16,12-11-25-16,-15 12 37 0,15-12-37 0,-12 10 28 15,12-10-22-15,-9 9 20 0,9-9-18 16,0 0 33-16,-6 10-29 0,6-10 24 0,0 0-27 16,0 0 34-16,19 1-34 0,-19-1 27 0,20-8 14 15,-7 4-26-15,-1-3 5 0,1-1-2 16,-1-1 19-16,3 0 43 0,-3-2-9 0,-2-1 82 16,3 4-12-16,-5-3 43 0,2 3-8 0,-1 1 7 15,-9 7-32-15,12-12-19 0,-12 12-35 0,8-6-15 16,-8 6 45-16,0 0 60 0,4 18 18 15,-6-3 29-15,-2 4-42 0,0 4 22 0,-2 3-9 16,0 3-30-16,-3 6-33 0,1 1-2 0,0 1-4 16,0 0-32-16,-1-1-22 0,3 0-5 0,0-8-9 15,0-1-19-15,0-4-4 0,3-4 19 16,-1-1-90-16,0-2-61 0,0-5-113 0,4-11-148 16,-10 15-200-16,10-15-99 0,-21 0 69 0,9-3 104 15,-5-3 16-15,-4-3 24 0,-3 0-28 16,-1 1-13-16,-8-3-468 0,-2 0-613 0</inkml:trace>
  <inkml:trace contextRef="#ctx0" brushRef="#br0" timeOffset="-139300.63">23505 4984 300 0,'-27'3'507'15,"7"0"-56"-15,1-2-77 0,3 3-18 0,1-1-29 16,3 1 21-16,12-4-14 0,-11 8 32 0,11-8 10 16,11 7 1-16,3-4-8 0,7-1-8 15,12-2-15-15,12-1-21 0,13-2 29 0,6 2 12 16,31-6-43-16,3 3-97 0,-5 0-35 0,0 0-30 15,-15 0-45-15,-10 1-30 0,-1 0-12 16,-3 3-54-16,-2-2-54 0,-2 0-74 0,-7 2-64 16,-9 0-65-16,-11 0-114 0,-2 0-32 0,-6 0-122 15,-5 0 138-15,-3 0-9 0,-17 0-29 0,18 0-35 16,-18 0 54-16,0 0-61 0,0 0-57 16,-20 0-348-16,1 2-475 0</inkml:trace>
  <inkml:trace contextRef="#ctx0" brushRef="#br0" timeOffset="-105202.66">13165 9766 120 0,'0'0'494'0,"-2"12"-86"0,2-12-34 0,0 0-17 15,-4 11-26-15,4-11-47 0,0 0-45 16,0 0-43-16,0 0-38 0,0 0-22 0,2-17-19 16,2 2-13-16,5-3-15 0,-1-7-16 0,2-5-8 15,3-2-13-15,1-10 4 0,-1-1-8 16,-3-3 2-16,2 1 15 0,-3-1-16 0,-3-2 22 16,-2 6-12-16,-4 1 16 0,0 0-21 0,0 2 8 15,-4 2-4-15,4 6 3 0,-4-1-11 16,-2 4 2-16,-3 2-14 0,5 1 6 0,0 5-29 15,2 4 19-15,-2 1-13 0,0 1-5 16,0 3-5-16,4 11 0 0,-11-14-7 0,11 14 1 16,0 0-8-16,-16 7 8 0,7 4-3 0,5 4 0 15,-4 2-2-15,2 8 9 0,-3 1 0 0,3 4 14 16,2 6 1-16,-4 0 7 0,4 1 11 0,0 1 4 16,4 3-5-16,0-7 5 0,0 0-9 15,4 4-2-15,0-4-10 0,4-4-4 0,-2-2-5 16,3-4 0-16,1 1-3 0,2-5 4 0,1-2-6 15,-1-2 7-15,1-5-6 0,-1-2 0 16,2-3-1-16,-1-2 1 0,3-4-2 0,-16 0-2 16,25-3 0-16,-12-1 4 0,-3 1-4 0,-2-5 1 15,-8 8-4-15,13-9 4 0,-13 9 10 0,8-10 2 16,-8 10 0-16,0 0-7 0,4-10-1 0,-4 10-1 16,0 0-8-16,0 0 2 0,0 0-4 15,0 0-2-15,0 0-2 0,0 0 1 0,0 0-1 16,0 0 0-16,0 0 1 0,0 0 1 0,0 0-1 15,0 0 3-15,6 10-2 0,-6-10 2 16,15 7 1-16,-15-7-3 0,12 7 0 0,-12-7 4 16,17 4-1-16,-17-4 1 0,14 1 4 0,-14-1-2 15,0 0 1-15,17 3 5 0,-17-3-3 16,0 0 2-16,0 0-7 0,6-7-4 0,-6 7 2 16,0 0 2-16,-4-16-1 0,4 16-5 0,-13-14-9 15,7 6 16-15,-2 1-6 0,8 7 6 0,-19-12-5 16,19 12 0-16,-12-5-3 0,12 5 0 0,-19-3 0 15,19 3-4-15,0 0 0 0,-14 3 0 16,14-3 3-16,-9 5 2 0,9-5-1 0,0 0 2 16,0 15-3-16,0-15 0 0,5 11 6 15,-5-11-2-15,18 8-1 0,-18-8-4 0,21 7 6 16,-21-7 2-16,21 3 4 0,-21-3-3 0,22 0 1 16,-22 0 2-16,21-2-4 0,-21 2-6 15,19-8 10-15,-19 8-2 0,14-9 0 0,-14 9-1 16,12-15-2-16,-12 15 2 0,13-17-3 0,-13 17 2 15,8-15-7-15,-8 15 7 0,6-13-5 0,-6 13 0 16,4-10-3-16,-4 10-4 0,0 0 1 16,9-7 2-16,-9 7-3 0,0 0 8 0,0 0-6 15,0 0 2-15,0 0 3 0,6 7 3 16,-2 5-6-16,-4-12 3 0,4 11 1 0,-4-11-3 16,4 11 3-16,-4-11-3 0,11 11 4 15,-11-11-6-15,10 8 0 0,-10-8-5 0,0 0 0 16,17 2 1-16,-17-2 5 0,12-6-3 0,-12 6 6 15,12-9-4-15,-12 9 5 0,11-11-2 16,-11 11 2-16,4-10-2 0,-4 10 2 0,0 0-3 16,10-8-3-16,-10 8-5 0,0 0 5 0,0 0-4 15,8-8 7-15,-8 8-3 0,0 0 7 0,17-6 0 16,-17 6 5-16,14-6 1 0,-14 6 12 16,17-7 8-16,-17 7 7 0,16-6 13 0,-16 6 3 15,15-8 0-15,-15 8-7 0,12-7 2 0,-12 7-16 16,9-8-3-16,-9 8-2 0,8-5-5 15,-8 5-12-15,0 0-7 0,10-10-39 0,-10 10-71 16,0 0-74-16,0 0-49 0,11-7-39 0,-11 7-26 16,0 0-36-16,0 0-58 0,14 0-56 0,-14 0-25 15,10 3-408-15,-10-3-518 0</inkml:trace>
  <inkml:trace contextRef="#ctx0" brushRef="#br0" timeOffset="-104757.63">13953 9400 546 0,'0'0'445'0,"0"0"-84"0,0 0-53 16,-12-4-45-16,12 4-42 0,0 0-41 0,0 0-30 16,0 0-25-16,0 0-15 0,0 0-19 15,0 0-7-15,-4-10-1 0,4 10-20 0,0 0-9 16,4-8-1-16,-4 8 16 0,0 0 12 16,6-12 20-16,-6 12 8 0,0 0 5 0,0 0-1 15,-2-19-2-15,2 19-21 0,-8-11-2 0,8 11-10 16,-9-11-7-16,9 11-17 0,-14-4-4 0,14 4-14 15,-13-3-7-15,13 3-3 0,-14 4 1 0,14-4-9 16,-17 10 2-16,17-10-7 0,-10 13 7 16,10-13-4-16,-6 13-1 0,6-13 0 0,-4 12 0 15,4-12 3-15,0 0-7 0,2 15-1 16,-2-15 2-16,6 9-4 0,-6-9 2 0,6 11-3 16,-6-11 0-16,11 11-7 0,-11-11-11 0,12 11-79 15,-12-11-59-15,14 10-67 0,-14-10-77 0,19 8-105 16,-19-8-52-16,21 4-483 0,-21-4-586 15</inkml:trace>
  <inkml:trace contextRef="#ctx0" brushRef="#br0" timeOffset="-104305.67">14455 9186 547 0,'5'-15'612'15,"-3"2"-98"-15,0-1-48 0,-4-1-76 16,0 4-32-16,-3-1-53 0,1 1-29 0,-6 1-26 15,6 2-35-15,-7 3-36 0,-1-1-25 0,12 6-26 16,-21-4-17-16,7 8-8 0,1 2-12 16,-1-1-10-16,0 7-5 0,-1-3-12 0,1 3-13 15,1 0-11-15,1 0-6 0,4-2-7 0,-1 1-7 16,3-2 1-16,6-9-7 0,-8 17 2 0,8-17-7 16,0 0 5-16,4 9-3 0,-4-9-2 0,16-4 0 15,-7-1-4-15,1-2 4 0,-2-1 0 16,3-3-5-16,-3-1-2 0,0 1 2 0,-2-3 1 15,3 0-2-15,-3 2 0 0,0 1 3 16,-2 2-1-16,-4 9 4 0,11-17 7 0,-11 17-1 16,0 0 11-16,0 0 49 0,8 7 41 0,-6 7 23 15,0 5 60-15,-2 5 19 0,-2 6 0 0,0 7 34 16,0 5-32-16,-2 1 25 0,-1 7-22 16,-1 1 13-16,-2-1-39 0,-2-1-11 0,-1-2-32 15,-1 1-26-15,-3-6-59 0,5-5-69 0,-2-6 0 16,3-5 0-16,-1-1 0 0,4-8 0 0,0 0 0 15,-3-4 0-15,1-3 0 0,8-10 0 16,-12 5-53-16,12-5-196 0,-15-13-24 0,11 3-26 16,2-2-49-16,0-3-69 0,0 0-97 0,4-1 19 15,2-2 90-15,0 0-36 0,7-2-33 0,-1-3-40 16,2 1-39-16,3-4-434 0,1 0-642 16</inkml:trace>
  <inkml:trace contextRef="#ctx0" brushRef="#br0" timeOffset="-103857.67">14491 9277 586 0,'8'-13'527'0,"-2"3"-57"0,-2-1-32 0,-4 11-72 16,4-16-24-16,-4 16-41 0,0 0-34 0,-2-18-30 16,2 18-37-16,0 0-21 0,0 0-32 0,-10-8-22 15,10 8-16-15,0 0-4 0,-10 14-3 16,10-14-11-16,-9 20-14 0,7-7-14 0,0 0-6 16,2 1-18-16,0 1-3 0,0-2-10 0,2 2-5 15,2-1-1-15,3-2-4 0,-3-1-7 16,2-1 7-16,2 0-5 0,-2-4 0 0,-6-6-1 15,15 9 3-15,-15-9-5 0,0 0 1 0,14-2-4 16,-14 2 1-16,9-13-4 0,-9 13 4 16,4-20-4-16,-4 20 1 0,0-25-4 0,0 10-2 15,-2 0 2-15,2 0 3 0,-2 3-4 0,2 12-3 16,0-24 2-16,0 24-5 0,-3-18-1 16,3 18 3-16,0 0 2 0,3-15-2 0,-3 15 7 0,0 0 25 15,0 0 46-15,8-5 28 0,-8 5 14 16,0 0 1-16,12 8-6 0,-12-8-3 15,13 11 16-15,-13-11-10 0,12 9-15 0,-12-9-17 0,10 10-13 16,-10-10-16-16,9 7 2 0,-9-7-8 16,0 0 1-16,8 7-3 0,-8-7-5 0,0 0-2 15,0 0-9-15,0 0-9 0,0 0-12 16,14-2-48-16,-14 2-58 0,0 0-64 0,4-14-56 16,-4 14-71-16,3-14 75 0,-3 14-26 0,0-17 12 15,0 17 6-15,2-20 1 0,-2 20 17 0,0-22-4 16,0 22-19-16,0-21 7 0,0 21-52 15,4-19 12-15,-4 19-14 0,2-15 2 0,-2 15-2 0,0 0-39 16,2-16-320-16,-2 16-190 16</inkml:trace>
  <inkml:trace contextRef="#ctx0" brushRef="#br0" timeOffset="-103521.67">14699 9080 258 0,'0'0'449'0,"0"0"-104"15,0 0-1-15,0 0-52 0,11-4-2 16,-11 4-44-16,0 0-20 0,0 0-18 0,0 0-1 15,0 0 13-15,14 0-2 0,-14 0 19 0,10 9 10 16,-10-9 9-16,9 19-9 0,-5-6-21 0,-2 2-32 16,0 0-29-16,-2 0-31 0,4 2-27 0,-4-2-19 15,2 3-21-15,-2-2-11 0,2-1-9 16,-2 2-11-16,2-4-9 0,0-1-8 16,-2-12-10-16,5 21-1 0,-5-21-2 0,6 11-1 0,-6-11-2 15,0 0-5-15,16-5 5 0,-16 5-2 16,17-12-1-16,-9 4 3 0,0 0-6 0,3 0 7 15,-3 1-6-15,0-1-2 0,0 3 4 16,-8 5-7-16,17-10 4 0,-17 10 4 0,19-5 2 16,-19 5 3-16,18 0 2 0,-18 0 2 0,19 2 0 15,-19-2-1-15,23 6-3 0,-23-6-4 0,20 7 5 16,-20-7-3-16,21 4 0 0,-21-4 4 0,21 4-8 16,-21-4-21-16,18 1-88 0,-18-1-104 0,19 0-73 15,-19 0-71-15,16-1-93 0,-16 1-97 16,13-2-582-16,-13 2-774 0</inkml:trace>
  <inkml:trace contextRef="#ctx0" brushRef="#br0" timeOffset="-103159.66">13579 9910 792 0,'-50'15'646'0,"5"0"-152"0,-1 2-103 0,5-2-94 16,6-2-46-16,6-2-58 0,4 0-29 0,4 1-33 16,7-5 12-16,4 1 53 0,10-8 62 0,-7 10 29 15,7-10 21-15,21 5 3 0,-2-6-6 16,20-7-9-16,13-3 21 0,28-11 42 0,13-3 6 16,11-5-67-16,71-20-10 0,-3 1-41 0,-3 0-37 15,3-1-32-15,-7 1-18 0,-28 11-28 16,-28 9-25-16,1-1-40 0,-3 4-67 0,-5 3 0 15,-7 0 0-15,-8 5 0 0,-19 6 0 0,-19 1 0 16,-1 4 0-16,-13 3 0 0,-8 0 0 0,-4 3 0 16,-7 1 0-16,-3 1 0 0,-13-1 0 15,12 6-102-15,-12-6-169 0,0 0-58 0,-8 12-47 16,8-12-58-16,-19 7-93 0,19-7-32 0,-20 5 117 16,20-5-44-16,-21 6-90 0,21-6-106 15,-21 0-391-15,21 0-721 0</inkml:trace>
  <inkml:trace contextRef="#ctx0" brushRef="#br0" timeOffset="-102514.17">15181 8723 236 0,'0'0'619'0,"0"-23"-90"16,0 23-60-16,0-16-38 0,0 16-54 15,0 0-34-15,-2-17-38 0,2 17-49 0,0 0-38 16,0 0 126-16,0 0-136 0,0 0 16 16,0 0-11-16,0 15-12 0,2 0-23 0,0 2-13 15,0 1-20-15,2 2-7 0,0 0-6 16,0 1 10-16,1 2-25 0,-1 0-21 0,2 0-10 15,-2-4-21-15,0 4-13 0,0-4-11 0,3 0-5 16,-5-2-8-16,2-1 1 0,-2-1-2 0,0 0 0 16,-2-15-2-16,2 25-1 0,-2-25-2 15,-4 17-5-15,4-17-19 0,-8 12 20 0,8-12-4 16,0 0-3-16,-17 1-3 0,17-1 2 0,-14-9-5 16,14 9-5-16,-15-11 1 0,15 11-2 15,-12-12 3-15,12 12-7 0,-9-11 4 0,9 11-1 16,0 0 4-16,-4-13 3 0,4 13 31 0,0 0 36 15,9-10 29-15,-9 10 34 0,8-5-17 16,-8 5-9-16,12-4-14 0,-12 4-14 0,13-2-12 16,-13 2-6-16,14-1-9 0,-14 1-9 0,12-2-14 15,-12 2-4-15,15 0-5 0,-15 0-5 0,12-1-95 16,-12 1-80-16,0 0-111 0,19-4-106 0,-19 4-107 16,0 0-65-16,16 0 119 0,-16 0 22 15,0 0-18-15,19 0-27 0,-19 0-35 0,0 0 0 16,17 4-64-16,-17-4-256 0,0 0-413 15</inkml:trace>
  <inkml:trace contextRef="#ctx0" brushRef="#br0" timeOffset="-102019.28">15495 8620 414 0,'0'0'527'15,"2"-14"-74"-15,-2 14-39 0,0 0-36 0,4-12-40 16,-4 12-16-16,0 0-43 0,0 0-31 16,0 0-44-16,0 0-18 0,4-10 26 0,-4 10 11 0,0 0 16 15,7 15-10-15,-3-4-15 0,0 3-20 16,0 1-18-16,0 1-18 0,2 2-26 0,-1-1-16 15,-1 1 17-15,2 1-9 0,-2 0-17 0,0-2-13 16,0 2-21-16,-2-2-8 0,2 0-15 0,1-2-6 16,-3 0-12-16,0-2 4 0,-2-13-5 15,4 22-4-15,-4-22 2 0,2 17-1 0,-2-17-4 16,0 0-7-16,-2 15-4 0,2-15-3 16,0 0-1-16,0 0-2 0,-15 2-9 0,15-2 8 15,0 0-2-15,-14-4 1 0,14 4-3 0,0 0 0 16,-12-7-6-16,12 7-1 0,0 0-8 15,0 0 2-15,-11-4-10 0,11 4 14 0,0 0 14 16,0 0 46-16,0 0 37 0,0 0 16 0,0 0 3 16,4 11 2-16,-4-11-12 0,0 0-13 0,17 4-15 15,-17-4-7-15,16 4-11 0,-16-4-8 0,19-1-5 16,-19 1-21-16,21-4-73 0,-21 4-99 16,16-4-124-16,-16 4-129 0,15-4-159 0,-15 4 12 15,0 0 69-15,14-6-58 0,-14 6-100 0,0 0-578 16,0 0-862-16</inkml:trace>
  <inkml:trace contextRef="#ctx0" brushRef="#br0" timeOffset="213819.23">22544 4125 460 0,'0'0'548'0,"-14"-1"-118"16,14 1-43-16,0 0-56 0,-15 0-18 0,15 0-38 15,0 0 8-15,0 0-19 0,0 0 14 16,-14 0 12-16,14 0 3 0,0 0 22 0,0 0 2 15,0 0-7-15,12 1-19 0,2-1-21 0,7 0 72 16,2 0-54-16,10-1-17 0,8 1-32 0,5-1-24 16,12 0-17-16,4 1-20 0,4-2-17 15,4 2-20-15,25 0-11 0,-16 0-11 0,-13 1-19 16,0-1-3-16,-4 1-40 0,-4-1-57 0,-13 0 0 16,-3 0 0-16,-9 0 0 0,-2 1 0 0,-6-1 0 15,-3-1 0-15,-3 1 0 0,0 0 0 16,-3 0 0-16,-16 0 0 0,25 0 0 0,-25 0 0 15,19-2 0-15,-19 2 0 0,0 0 0 0,10-6 0 16,-10 6 0-16,0 0 0 0,0 0 0 0,0 0 0 16,0 0 0-16,0 0 0 0,0-15 0 0,0 15-364 15,0 0-323-15,0 0-37 0,0 0-34 16,0 0 221-16,0 0-9 0,-13 4 10 0,13-4-100 0,-12 17-435 16,6-7-721-16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5:44:24.362"/>
    </inkml:context>
    <inkml:brush xml:id="br0">
      <inkml:brushProperty name="width" value="0.05292" units="cm"/>
      <inkml:brushProperty name="height" value="0.05292" units="cm"/>
      <inkml:brushProperty name="color" value="#FF0000"/>
    </inkml:brush>
  </inkml:definitions>
  <inkml:trace contextRef="#ctx0" brushRef="#br0">17296 3723 274 0,'2'-13'526'0,"-2"13"-93"0,0-18-79 15,0 18-80-15,0 0-49 0,0-15-61 0,0 15-20 16,0 0 16-16,-7 26 12 0,3-6-11 15,0 6-2-15,-2 4-8 0,0 4-9 0,-2 5-1 16,1 1-1-16,1 1 3 0,0-3-19 0,0 0-4 16,0-4-22-16,1-4-13 0,1-4-4 15,0-5-10-15,2-1 21 0,-2-3 35 0,2-2 44 16,2-15-11-16,-4 18-31 0,4-18-26 0,0 0-24 16,2-15-14-16,-2-5-11 0,4-2-14 0,-2-8-2 15,2-10-16-15,0-12-3 0,0-4-12 16,3 1 4-16,-1-3-10 0,2 1 0 0,2 1-5 15,1 4 2-15,1 2 4 0,1 3-7 0,1 5 0 16,0 10-3-16,1 3-2 0,1 3 3 16,1 8 4-16,-3 2-12 0,1 5 9 0,-1 6 1 15,1 3 26-15,-3 4 23 0,-1 3 32 0,-3 3 5 16,-2 2 69-16,-4 2 11 0,-2 3 28 16,-4 0-50-16,-2 2 16 0,-5 4-55 0,-1-2 13 0,-2 0-50 15,-3-1 15-15,3 2-47 0,-1-5 32 16,1 0-40-16,1-2-26 0,3-1-148 0,0-1-140 15,1 0-190-15,3-2-10 0,0 6 46 0,2 0-40 16,2 3-78-16,2 2-128 0,0 1-337 16,2-1-683-16</inkml:trace>
  <inkml:trace contextRef="#ctx0" brushRef="#br0" timeOffset="204.65">16977 4365 511 0,'-25'16'675'0,"-1"1"-102"0,5-4-37 0,2-2-35 15,5-3-25-15,-1 0-48 0,3-1-55 16,12-7-65-16,-10 8 8 0,10-8-33 0,12-4 7 16,7-4-49-16,12-6-13 0,14-5 28 0,30-12-51 15,5-2-34-15,7 3-38 0,2 2-24 16,-2 2-32-16,-3 3-7 0,-3 3-27 0,-15 8-81 16,-12 2-125-16,-2 2-160 0,-11 5-176 0,-8 1 48 15,-2 5-35-15,-6 2-74 0,-7-2-64 16,-3 6-533-16,-7 0-805 0</inkml:trace>
  <inkml:trace contextRef="#ctx0" brushRef="#br0" timeOffset="411.65">17122 4574 643 0,'-15'3'674'0,"3"1"-128"0,0 2-92 0,1-4-88 15,11-2-56-15,-18 10-47 0,9-1 44 16,3 4 41-16,-2 3-1 0,0 3-20 0,2 7-27 15,-5 4-16-15,1 4-24 0,2 2-42 16,-3 7 33-16,1-4-35 0,2 0-46 0,1 0-31 16,1-2-26-16,0-1-82 0,4-4-158 0,0-2-207 15,4-7-171-15,0 2 41 0,2-4-125 0,2-4-128 16,3-4-499-16,3-3-859 0</inkml:trace>
  <inkml:trace contextRef="#ctx0" brushRef="#br0" timeOffset="586.66">17397 4914 201 0,'6'-11'720'0,"0"2"-145"16,-6 9-72-16,9-15-65 0,-9 15-29 0,8-12-45 15,-8 12-36-15,6-11-50 0,-6 11-52 16,12-13-48-16,-1 5-35 0,1-2-31 0,3 0-20 16,3-3-29-16,1 1-98 0,2-1-117 0,-1 1-106 15,1 2-79-15,0-3-108 0,-1-1-72 0,1 1-384 16,0-1-544-16</inkml:trace>
  <inkml:trace contextRef="#ctx0" brushRef="#br0" timeOffset="939.05">17848 4547 366 0,'6'-10'658'0,"-6"10"-125"0,0 0-91 0,0 0-80 16,0 0-49-16,0 0-35 0,0 0-1 0,-6 10-9 16,1 4-1-16,1-1-5 0,0 4-5 15,-2 1-19-15,2 2-3 0,-2 4-46 0,1 1-24 0,-1-2-21 16,2 3-36-16,0 0-19 0,2-6-17 15,0 1-13-15,2-3-11 0,0 0-6 0,0-5 8 16,0-13 4-16,2 21-11 0,-2-21-3 0,0 0-12 16,0 0-7-16,14-2-2 0,-14 2-3 15,11-21-8-15,-5 6 27 0,-2-4-36 0,2-3 22 16,3-3-28-16,-1-1 24 0,2-5-32 0,5 1 26 16,-1 1-28-16,3 1 23 0,1 0-28 15,1 2 34-15,1 4-20 0,-1-1 20 0,-2 8-22 16,-3 0 25-16,1 5-21 0,-5 3 46 0,2 2 17 15,-12 5 77-15,17-3 7 0,-17 3 46 16,6 10-23-16,-6-10-1 0,-2 23-26 0,-2-8-27 16,-2 0-10-16,-1 2-21 0,-1 0-15 0,-2 3-24 15,-3-1 6-15,3 1-52 0,-2-2-115 0,1-3-143 16,1-2-154-16,4 1-178 0,-2-4-18 16,1 0 31-16,7-10-95 0,0 0-648 0,0 0-984 15</inkml:trace>
  <inkml:trace contextRef="#ctx0" brushRef="#br0" timeOffset="1115.05">18883 4043 698 0,'23'-19'618'0,"-7"3"-101"16,-1 2-54-16,-3 2-73 0,-1 4-52 0,-11 8-24 16,10-4-4-16,-10 4 3 0,0 0-35 0,-4 16-41 15,-2-4-46-15,-5 3-31 0,3 0-35 0,-4 3-22 16,1 1-22-16,1 3-87 0,0-2-135 15,-1 2-107-15,5-3-109 0,0 0-135 0,0 1-173 16,4-2-346-16,0 0-665 0</inkml:trace>
  <inkml:trace contextRef="#ctx0" brushRef="#br0" timeOffset="1811.6">19551 3941 343 0,'14'-19'698'0,"-1"2"-125"0,-1-3-87 16,3 0-78-16,-3-2-59 0,5-2-55 0,-1-2-55 16,5-8-45-16,4 1-35 0,-1-2-26 15,3-5-32-15,2-1-6 0,12-19-21 0,1-1-13 16,1-4-7-16,-1-2-16 0,3-1-19 16,-4-3 5-16,3 2-21 0,-5 6 13 0,-8 14-19 15,-8 12 26-15,-5 10 17 0,-1 1 25 0,-7 4-5 16,-3 7-16-16,-3 2-7 0,-4 13-8 0,-9-14-6 15,9 14 16-15,-29 7 4 0,3 11 13 16,-10 6 9-16,1 8 30 0,-14 16-1 0,3 4 6 16,5 7-14-16,2-2 19 0,10-4-24 0,6-6 5 15,2 0-27-15,5 2 9 0,1-1 3 0,7 1 0 16,2-8-9-16,4-2-11 0,6-2 3 16,2 0-13-16,6-5 2 0,3-4-7 0,6-5-8 15,5-5 6-15,1-5-10 0,4-1-1 0,-2-9-7 16,-2 0 2-16,0-4 2 0,0-4-8 15,-4-3 1-15,-5-1-4 0,1-3 0 0,-5-1-8 16,-3 3-1-16,-3-3-3 0,-4-1 0 16,-4 14-1-16,2-23-3 0,-2 23-2 0,-6-19 1 0,6 19 2 15,-6-16-5-15,6 16-2 0,-7-11 4 16,7 11-6-16,0 0-1 0,-2-11 16 0,2 11-8 16,0 0 7-16,0 0 2 0,11-5-1 15,-11 5 4-15,14 0-8 0,-14 0 3 0,17 1 6 0,-17-1-7 16,12 4 5-16,-12-4 1 0,0 0 7 15,15 1-2-15,-15-1-9 0,0 0 11 0,0 0-10 16,0 0 5-16,0 0-5 0,0 0 3 16,0 0-3-16,-15 0 5 0,15 0-4 0,0 0 5 15,0 0-9-15,-14 0-8 0,14 0-15 0,0 0-17 16,0 0-1-16,0 0 3 0,0 0 5 16,0 0 8-16,14-5 2 0,-14 5 3 0,19-1 4 15,-19 1 2-15,16-2 7 0,-16 2-8 0,15 0 5 16,-15 0-1-16,0 0 3 0,16 3 3 0,-16-3-2 15,0 0 4-15,17 5 1 0,-17-5 1 0,8 5 4 16,-8-5-1-16,13 5 2 0,-13-5 3 16,12 5-2-16,-12-5 5 0,19 6-4 0,-19-6-11 15,22 3-127-15,-22-3-56 0,25 0-62 0,-15-2-74 16,5 0-57-16,-1-1-46 0,-1-3-101 16,-1 1-93-16,1-2-313 0,1-4-591 0</inkml:trace>
  <inkml:trace contextRef="#ctx0" brushRef="#br0" timeOffset="2040.18">20698 3194 119 0,'2'-18'575'15,"0"3"-133"-15,-4 0-65 0,2 3-20 16,-4 2-60-16,-2 0-27 0,6 10-30 0,-19-8 15 16,5 10-5-16,-3 2 10 0,-3 8-6 0,-7 5-2 15,-2 11-13-15,2 5-9 0,0 5 0 0,2 6-27 16,2 3-16-16,5 5-35 0,3 1-26 15,5 4-25-15,4 3-16 0,6-3-17 0,8 2-21 16,2-2 5-16,15 19-11 0,6-6 18 16,9-6-67-16,3-6-130 0,9-9-115 0,5-6-121 15,5-9-131-15,-8-11-148 0,-4-11-566 0,2-4-859 16</inkml:trace>
  <inkml:trace contextRef="#ctx0" brushRef="#br0" timeOffset="2695.05">21283 3114 50 0,'-4'-13'593'0,"4"13"-148"0,0 0-70 0,-4-8-78 15,4 8-48-15,0 0-77 0,0 0-5 0,0 0 4 16,0 0 14-16,0 0-22 0,-4 15 7 0,4-15-30 16,-2 23 6-16,2-8-27 0,0 2 9 0,-2 0-21 15,2 5-9-15,-3-1-22 0,1 1-19 16,0 0-4-16,0 1-11 0,-2-1-5 0,2-3-11 15,0-2 0-15,-2-1-2 0,2-1-4 0,0 0 22 16,2-15 35-16,-6 22 0 0,6-22-11 0,-5 13-10 16,5-13-19-16,0 0 5 0,0 0-17 15,-10-8-11-15,10 8-2 0,-2-20 8 0,2 3-16 16,2 1 7-16,0-6-6 0,2 1-1 16,0-5 1-16,7-3-12 0,-3-2 7 0,4-2-14 15,1 2 15-15,3-1-13 0,-1 3 15 0,3 1-11 16,1 5 4-16,0 0-8 0,1 3 11 0,1 5-15 15,0 2 8-15,-1 3-9 0,3 3 2 16,-4 2 6-16,-1 4-3 0,1 1 6 0,-5 1 13 16,1 4 17-16,-3-1 30 0,-4 2 15 15,1 3-3-15,-9-9 3 0,4 17-16 0,-4-17-2 16,-8 22-13-16,1-12 8 0,-3 3-37 0,-2-2-121 16,-5 4-107-16,-1 1-127 0,-7 1-108 0,-2 2-138 15,-4 4-431-15,0 0-673 0</inkml:trace>
  <inkml:trace contextRef="#ctx0" brushRef="#br0" timeOffset="2908.56">20923 3608 796 0,'-20'11'795'0,"3"-2"-103"0,3-1-116 16,-1-1-73-16,5-3-76 0,10-4-69 0,0 0-26 16,0 0-40-16,0 0-7 0,27-1-19 0,0-7-25 15,10-1 4-15,8-5 17 0,7-1-75 0,24-5-13 16,1 0-33-16,2 1-61 0,-3 1 9 15,-12 3-43-15,-8 4-3 0,-4-1-136 0,-3 5-89 16,-10-1-125-16,-1 3-119 0,-11 1 54 0,-5 2 4 16,-3 1-4-16,-5 2 11 0,-14-1-7 15,11 7-48-15,-11-7-8 0,-13 15-26 0,-1-4-394 16,-7-3-463-16</inkml:trace>
  <inkml:trace contextRef="#ctx0" brushRef="#br0" timeOffset="3109.56">21289 3722 95 0,'-10'7'565'0,"2"-2"-88"0,-1 1-79 0,9-6 6 16,-14 9-49-16,14-9-9 0,-12 9-43 16,12-9-2-16,-11 6-38 0,11-6-2 0,-10 11-7 15,10-11 3-15,-13 19 5 0,5-8-24 0,2 4-29 16,-2 0-32-16,-3 2-28 0,3 1-29 16,-2 3-24-16,2 0-18 0,-3 0-27 0,3-2 31 15,0 3-58-15,1-4-102 0,1-1-93 0,2 0-100 16,-2-2-75-16,4-2-80 0,2-13-98 15,0 22-76-15,0-22-453 0,6 14-703 0</inkml:trace>
  <inkml:trace contextRef="#ctx0" brushRef="#br0" timeOffset="3259.57">21279 3994 164 0,'6'-9'691'0,"-6"9"-143"16,13-11-97-16,-13 11-43 0,14-11-78 0,-4 4-21 15,1 2-48-15,1-1-27 0,0-2-54 16,3 3-13-16,1-3-58 0,1 2-2 0,2-1-43 15,-3 1-34-15,3 1-89 0,-3-1-87 0,3 2-110 16,-3-1-88-16,1 0-58 0,-3 0-81 0,1 0-264 16,-1 0-329-16</inkml:trace>
  <inkml:trace contextRef="#ctx0" brushRef="#br0" timeOffset="3625.56">21694 3801 361 0,'0'0'560'0,"0"0"-97"0,0 0-51 15,9-7-57-15,-9 7-68 0,0 0-39 16,0 0-39-16,0 0-26 0,0 0-2 0,0 0 34 15,-2 11-21-15,2-11-2 0,-9 21-38 0,3-9-17 16,2 0-22-16,0 2-15 0,-2 1-21 16,2 1-11-16,-1 0-11 0,1 0-11 0,-2 0-9 15,4 1-13-15,-2-3 5 0,2-2-8 16,-2 1 4-16,4-13-8 0,-4 20 1 0,4-20 15 16,-5 15 34-16,5-15 1 0,0 0-18 0,0 0-7 15,0 0-17-15,0 0 3 0,0 0-10 0,7-19 7 16,-3 7-22-16,2-2 15 0,0-1-16 0,2 1 8 15,3-5-17-15,3 0 13 0,-1 1-14 16,1-1 11-16,3 1-19 0,-1 1 19 0,1 2-10 16,1 0 8-16,-1 5-9 0,-1 1 16 0,-1 2-5 15,-1-1 9-15,1 4-10 0,-5 1 18 16,-10 3-7-16,23 0 35 0,-23 0 27 0,14 6 36 16,-14-6-9-16,4 13 6 0,-4-13 7 0,-8 20-3 15,0-10-22-15,-2 1-14 0,-5-1-24 0,-3 2 0 16,-1-3-131-16,-2 1-132 0,-1-2-116 0,3-2-26 15,0-1-97-15,1-4-66 0,3-4-112 16,1-2-518-16,3-2-790 0</inkml:trace>
  <inkml:trace contextRef="#ctx0" brushRef="#br0" timeOffset="3844.56">22257 2834 305 0,'29'-30'589'0,"0"5"-95"0,-3 5-86 0,-3 7-54 15,0 5-33-15,2 6 36 0,4 8 17 0,2 5 38 16,4 12-2-16,2 7-1 0,8 20-22 16,-3 7-11-16,-5 3-22 0,-2 4 58 0,-6 2 8 15,-6-8-65-15,-5-5-47 0,-3 0-73 0,-1 4-47 16,-7 2-26-16,-3 2-35 0,-6 1-18 0,-7 0-18 16,-11 20-70-16,-9-4-157 0,-6-4-186 0,-9-6-223 15,-10-4-219-15,-3-4-48 0,-12-8 39 16,-5-4-692-16,-2-5-1156 0</inkml:trace>
  <inkml:trace contextRef="#ctx0" brushRef="#br0" timeOffset="5784.65">16981 6210 559 0,'0'0'482'16,"0"0"-73"-16,0 0-50 0,2-14-51 0,-2 14-63 16,0 0-44-16,0 0-23 0,0 0 4 0,0 0 2 15,0 19 12-15,0 0 3 0,0 0-15 0,0 7 1 16,0 5-4-16,-2 4-29 0,2 8-1 15,0 2-19-15,0 1-22 0,0 8-16 0,-2-2-16 16,2 2 0-16,-2-8-11 0,2-2-5 16,-2-2-13-16,2-3-10 0,0-6-7 0,0-6-2 15,0-4-5-15,0-1 4 0,-2-4 42 0,2-18 6 16,0 22-14-16,0-22-13 0,0 0-10 16,0 0-16-16,0-29-1 0,0 5-7 0,0-6-2 15,0-10-12-15,0-4 7 0,2-10-1 0,0 1-3 16,2-2-3-16,3 1-1 0,1 1-4 15,4 5 2-15,1 2-4 0,1 4 3 0,1 9-1 0,-3 4-5 16,0 6 1-16,-1 5-2 0,1 6 4 16,-4 4 11-16,-8 8-9 0,17 0 3 0,-17 0 1 15,6 23 5-15,-6-8 0 0,-2 7-2 0,-4 7 3 16,-2 7-2-16,-7 7 5 0,-1 3-1 16,-1-1-3-16,-2 1 0 0,1-1-6 0,1-4 3 15,5-7-1-15,-3-5 0 0,7-5-1 0,0-4 3 16,2-3-5-16,2-5 2 0,4-12 1 0,0 0-2 15,0 0-2-15,0 0-1 0,16-3 2 0,-6-5-10 16,1 0 8-16,-1-2-8 0,3 1 12 16,-5 1-10-16,2 0 5 0,0 1-4 0,-1 0 9 15,-1 2-13-15,0 0 13 0,-8 5-7 0,17-10 8 16,-17 10-10-16,16-10 14 0,-16 10-20 16,17-7 19-16,-17 7-8 0,16-5 8 0,-16 5-11 15,13-6 10-15,-13 6-7 0,14-1 6 0,-14 1-10 16,0 0 14-16,21-3-16 0,-21 3 14 15,0 0-10-15,14 0 11 0,-14 0-14 0,0 0 11 16,0 0-7-16,17 0 8 0,-17 0-7 0,0 0 10 16,0 0-16-16,14 0 12 0,-14 0-5 0,0 0 11 15,17-5-13-15,-17 5 9 0,17-7 0 16,-7 3-2-16,0-2 0 0,3 1 1 0,-1 1-3 16,0-2-1-16,1 1 1 0,-1 1-1 0,1 0 0 15,-1 1-15-15,0-1 17 0,-12 4-1 16,21-7 0-16,-21 7 3 0,19-3-6 0,-19 3 2 15,16-5 2-15,-16 5-1 0,15-3 0 0,-15 3 1 16,10-2-3-16,-10 2-52 0,0 0-82 0,15-3-79 16,-15 3-68-16,0 0-78 0,12-3-65 0,-12 3-77 15,0 0-127-15,14 0-293 0,-14 0-570 16</inkml:trace>
  <inkml:trace contextRef="#ctx0" brushRef="#br0" timeOffset="5983.67">17998 6528 56 0,'11'-15'701'0,"-11"15"-149"15,6-9-83-15,-6 9-61 0,4-8-49 0,-4 8-53 16,8-11-34-16,-8 11-51 0,15-14-35 16,-7 9-45-16,2-3-35 0,1 1-17 0,-1 0-23 15,3 2-83-15,-3 0-88 0,2 2-97 0,-12 3-104 16,21-5-79-16,-21 5-106 0,12 6-274 0,-12-6-356 15</inkml:trace>
  <inkml:trace contextRef="#ctx0" brushRef="#br0" timeOffset="6099.57">18104 6610 333 0,'-6'8'595'0,"6"-8"-82"0,-9 18-81 16,9-18-76-16,-8 13-62 0,8-13-59 0,0 0-32 16,-2 14-49-16,2-14-19 0,0 0-39 0,6 7-9 15,-6-7-28-15,0 0-5 0,21 0-55 0,-21 0-122 16,23-4-106-16,-11 0-96 0,3-2-112 15,1 2-329-15,1 1-359 0</inkml:trace>
  <inkml:trace contextRef="#ctx0" brushRef="#br0" timeOffset="6723.92">19063 6150 19 0,'0'0'603'0,"0"0"-149"16,-8 11-78-16,8-11-20 0,-6 8-49 0,6-8-36 15,-5 11-42-15,5-11-28 0,0 0 4 16,0 15-7-16,0-15-1 0,9 8-13 0,-9-8-16 16,20 1-9-16,-5-5-49 0,3 0-15 0,3-3-25 15,2-2-9-15,2-1-14 0,-3-1-4 16,1-1-17-16,0-1 2 0,-3-1-9 0,-3 0 10 16,0 1-13-16,-3-4 2 0,-4 4 1 15,-3-2 5-15,-3 0 1 0,-4 1 15 0,-2-1 21 0,-5 0 7 16,-3 1 13-16,-2 2 4 0,-5 1-1 15,1 5-5-15,-5 0 7 0,0 5 6 0,-1 1-12 16,-3 5 11-16,0 2 6 0,2 4-4 0,0 2 16 16,1 5 21-16,1 5 15 0,7 1-10 0,1-1-7 15,5 1-14-15,4 2-15 0,4-4-14 16,2-2-10-16,4 3-17 0,6-2-8 0,3-2-9 16,4-3-9-16,3-5-52 0,1 0-121 15,2-3-154-15,2-4-182 0,-5-4 1 0,3 0-25 16,0-3-94-16,0-5-106 0,-2 2-433 0,-1-5-781 15</inkml:trace>
  <inkml:trace contextRef="#ctx0" brushRef="#br0" timeOffset="7434.57">19737 5672 194 0,'0'0'596'0,"0"0"-121"0,-13 1-91 15,13-1-17-15,0 0-53 0,0 0-21 0,0 0-34 16,-16 0-33-16,16 0-38 0,0 0-36 0,0 0-29 16,2-18-28-16,2 6-14 0,2 0-15 0,3-4-16 15,1-2-1-15,0-4-24 0,3 0 8 0,-5 0-20 16,2-2 9-16,-1-2-12 0,-1 3 3 15,-2-3-9-15,0-1 7 0,-4 2-8 0,0 2 5 16,-4 3-6-16,2 1 5 0,-4 1 1 0,0 6-3 16,-4 1 4-16,-1 3 2 0,-1 5 9 15,10 3 3-15,-27 4 2 0,13 4 1 0,-1 3-1 16,-1 4 5-16,1 4 10 0,3 0 6 0,0 3 7 16,1-3-14-16,5 3 1 0,2-2-4 0,2 0-25 15,4-1 23-15,2 0-3 0,4-3-7 16,3 4-1-16,3-3-4 0,3-2-1 0,1-2 2 15,-1-2-31-15,1 2 22 0,-1-4 2 0,-1-3-5 16,-1 2 1-16,-3-2 2 0,-1-3 2 0,-1 3-6 16,-10-6 2-16,14 5-7 0,-14-5 2 15,0 0 0-15,0 0 3 0,13 3-4 0,-13-3 0 16,0 0 2-16,0 0-9 0,0 0-1 16,0 0-5-16,12 5 3 0,-12-5 1 0,0 0 4 15,21 1-3-15,-21-1 5 0,25 1 1 0,-11-1-5 16,1 1-3-16,1 0 8 0,-1-1-4 15,-1 0 8-15,1 2-6 0,-1-1 8 0,-14-1-6 16,23 1 6-16,-23-1 12 0,16 0-5 0,-16 0-5 16,0 0 1-16,15-4-1 0,-15 4-15 0,0 0-35 15,6-13-64-15,-6 13-67 0,2-13-67 16,-2 13-85-16,6-19-141 0,-4 7-125 0,5 1-306 16,-1-4-532-16</inkml:trace>
  <inkml:trace contextRef="#ctx0" brushRef="#br0" timeOffset="7619.62">20363 5227 619 0,'-6'-8'672'0,"-2"3"-138"0,8 5-95 15,-23-6-54-15,9 6-53 0,1 3-30 0,-3 3-37 16,-1 1-23-16,1 5-19 0,-1 3-18 0,5 3-2 16,-3 2-18-16,5 2-32 0,1 2-16 15,5-3-15-15,4 2-34 0,2-1-14 0,3 2-13 16,5-2-13-16,0 1-16 0,5-2-111 0,1-3-124 15,7 1-97-15,-4-3-103 0,-1-4-117 0,3-1-130 16,0-4-340-16,-1-2-646 0</inkml:trace>
  <inkml:trace contextRef="#ctx0" brushRef="#br0" timeOffset="8222.6">20562 5443 400 0,'0'0'645'0,"-11"-13"-172"0,11 13-67 0,-12-8-69 16,12 8-46-16,-15-3-30 0,15 3-37 0,-14 0-8 15,14 0-36-15,-19 4-16 0,19-4-25 0,-14 8-2 16,14-8-24-16,-8 12-10 0,8-12-17 16,0 0-9-16,2 19-9 0,6-11-14 0,0-4-8 15,5 3-11-15,1-4-11 0,1 2-6 0,1-3 1 16,3-2-2-16,-1 0-6 0,-1-2 0 16,-1-3 8-16,-1 2-16 0,-1-1 5 15,-3-3-1-15,-3 1 0 0,-8 6-4 0,8-15 7 16,-8 15-13-16,-2-13 8 0,2 13-1 0,-10-13 18 15,10 13 6-15,-19-8 7 0,19 8-5 0,-20-6-8 16,20 6-7-16,-17-7-2 0,17 7 7 0,-10-4-19 16,10 4 1-16,0 0-2 0,0 0 9 0,0 0-4 15,8-6 1-15,-8 6 0 0,25-6-4 16,-7 2 22-16,1-1-32 0,0 0-4 0,1 0 8 16,-1-2-9-16,1 3 9 0,-3 0 0 0,0 0 11 15,-3-1-7-15,-2 2 6 0,-1 0 3 16,-11 3-2-16,18-8-10 0,-18 8 9 0,9-6 3 15,-9 6-9-15,0 0-1 0,0 0 0 0,0 0-2 16,0 0-2-16,0 0-2 0,0 0 1 0,0 0-2 16,0 0 5-16,6 15-2 0,-6-15 5 0,4 15-6 15,-4-15 6-15,10 15-4 0,-10-15 2 16,13 15-2-16,-13-15 3 0,14 12 0 0,-14-12 4 16,17 7-5-16,-17-7 7 0,16-2-11 15,-16 2 15-15,17-10-8 0,-9 3 3 0,0-2 0 16,1 0-1-16,-1-4-6 0,-2-1 5 0,0 1-2 15,0-4 10-15,1 2-11 0,-3-2 12 0,0 0 39 16,2 1 23-16,-4 1 23 0,2 1 9 16,0 2 13-16,1 1-7 0,-5 11-20 0,6-19-20 15,-6 19-18-15,4-11-10 0,-4 11 0 16,0 0 13-16,0 0 20 0,12 6-36 0,-12-6 27 0,4 12-43 16,-4-12 21-16,0 23-33 0,0-23-22 15,0 21-162-15,0-21-117 0,-4 21-55 0,4-21-94 16,-4 18-97-16,4-18-185 0,-2 11-384 0,2-11-755 15</inkml:trace>
  <inkml:trace contextRef="#ctx0" brushRef="#br0" timeOffset="8401.6">21252 4998 827 0,'10'-12'632'0,"-1"2"-135"0,1 5-82 0,-10 5-46 15,19-6 4-15,-19 6-19 0,20 10-17 0,-7-1-40 16,-1 5-43-16,-2 3-42 0,3 3-31 0,-3 5-39 15,-2 0-25-15,1 10-24 0,-5 2-11 16,-4 0-22-16,-2 5-104 0,-7 5-117 0,-5-1-103 16,-3 0-97-16,-7 0-143 0,-18 10-738 0,-5 0-884 15</inkml:trace>
  <inkml:trace contextRef="#ctx0" brushRef="#br0" timeOffset="8688.87">19150 6625 731 0,'-39'17'552'15,"5"-4"-118"-15,3-1-82 0,7 0-70 0,3-5-30 16,4 1-13-16,5-2 9 0,12-6-12 0,0 0 3 16,0 0-10-16,17-6-12 0,14-9-2 15,14-4 8-15,32-15-2 0,11-2-17 0,12-4-27 16,65-22-31-16,0 3-33 0,-1 4-25 0,-3 2-19 15,-33 15-13-15,-18 8-10 0,61-15-9 16,-47 15-10-16,-27 6-8 0,-4 3 0 0,-6 0 0 16,-8 2-2-16,-21 6-8 0,-13 2-13 0,-10 5-50 15,-10 0-39-15,-4 1-56 0,-9 1-51 0,-12 4-42 16,0 0-31-16,0 0-52 0,0 0-50 16,-21 6-67-16,-7 1-70 0,-18 6-437 0,-4 3-609 15</inkml:trace>
  <inkml:trace contextRef="#ctx0" brushRef="#br0" timeOffset="8872.87">19700 6636 527 0,'-23'19'792'16,"2"3"-135"-16,-1-2-127 0,1 5-73 0,0-1-40 16,3 3-29-16,-1 3-42 0,0 5-51 15,5-3-46-15,-1 0-41 0,1 1-41 0,2 0-26 0,-1 0-31 16,3-2-17-16,-3-1-25 0,5-3-9 15,0-1-19-15,2-3-62 0,-1 2-164 0,1-6-115 16,2-1-120-16,0-2-150 0,2-2-713 0,2-14-935 16</inkml:trace>
  <inkml:trace contextRef="#ctx0" brushRef="#br0" timeOffset="9190.87">19683 6984 1230 0,'13'-15'847'0,"1"0"-205"0,-2 2-127 15,3 1-107-15,-3 0-77 0,7 0-82 16,-3 0-45-16,3 1-43 0,2-1-32 0,-3 2-30 0,1-2-19 16,-1 2-28-16,1 0-36 0,-4 0-62 15,1-2-59-15,-1 4-49 0,-3-2-18 0,0 1-14 16,-1-1 14-16,-1 2 27 0,-2 1 14 0,-8 7 29 16,9-16 12-16,-9 16 33 0,6-14 8 15,-6 14 48-15,0 0 45 0,0-13 21 0,0 13 43 16,0 0 12-16,0 0 19 0,0 0 25 0,0 0 35 15,0 0 28-15,0 0 4 0,-8 5 7 16,3 8-16-16,3 0-24 0,-2 2-32 0,0 1 26 16,0 2-32-16,0 0-30 0,0 4-34 0,0-2-18 15,-1 1-27-15,1 0-102 0,2-2-128 16,0 1-165-16,0 0-32 0,4-3-4 0,0-2-63 16,2 0-63-16,3-1-43 0,3-4-92 0,0-1-268 15,3-3-554-15</inkml:trace>
  <inkml:trace contextRef="#ctx0" brushRef="#br0" timeOffset="9490.87">20374 6787 707 0,'14'-22'662'0,"0"3"-129"15,-1 1-96-15,-1 1-79 0,1 2-35 0,-3 1-41 16,0 2-24-16,1 0-17 0,1 2-18 0,0-1-13 0,3 0-24 16,-1 0-6-16,1 2-26 0,-1-2-21 15,1 3-26-15,-1-2-21 0,1 3-20 0,-3-1-5 16,1 2-9-16,-5-1 5 0,-8 7-3 15,14-10-5-15,-14 10-4 0,0 0 7 0,0 0 13 16,-6-12 25-16,6 12 53 0,-18 3 28 0,3 1 13 16,1 3 9-16,-3 2-2 0,-2 3-16 15,1 3 38-15,1 0-31 0,1 3 29 0,1 1-46 16,5 0 2-16,4-1-20 0,0 0-32 0,6-1-21 16,0 3-16-16,4-3-19 0,4-1-27 15,4 2-32-15,1-3 0 0,5-1 0 0,1-5-150 16,2 2-221-16,1-3-157 0,3-2-166 0,0-3-78 15,2-1 183-15,-4-2-84 0,-1-1-94 16,1-1-387-16,0-2-799 0</inkml:trace>
  <inkml:trace contextRef="#ctx0" brushRef="#br0" timeOffset="10726.63">21066 6287 368 0,'0'0'557'0,"0"0"-133"0,0 0-65 16,0 0-67-16,0 0-25 0,0 0-40 0,0 0-8 15,0 0-24-15,0 0-6 0,0 0-5 0,0 0-13 16,0 0-2-16,0 0-21 0,0 0-9 16,12 2-17-16,-12-2-21 0,0 0-16 0,0 0-10 15,13-2-9-15,-13 2-11 0,0 0 3 0,12-4-15 16,-12 4-3-16,0 0 13 0,11-3-7 0,-11 3 10 15,0 0-1-15,0 0 2 0,10-6-17 16,-10 6 9-16,0 0-8 0,0 0-6 0,0 0-4 16,0 0-10-16,0 0-5 0,0 0-1 0,0 0-3 15,10-3 0-15,-10 3-11 0,0 0 4 0,0 0 1 16,0 0-6-16,0 0 4 0,0 0-3 16,0 0 2-16,0 0 0 0,0 0 3 0,0 0 1 15,0 0 12-15,0 0 28 0,0 0 6 0,0 0 12 16,0 0-3-16,11-6-2 0,-11 6-21 15,0 0-10-15,4-12-5 0,-4 12-4 0,6-16-5 16,-6 16-2-16,8-22-5 0,-4 11 1 0,0-4-3 16,1 2-1-16,-1-4-4 0,-2 1 3 15,-2-1 0-15,0-3-4 0,0 4 0 0,-2 0 0 16,0-1 0-16,-2 2 0 0,-1 0-4 0,1 2 2 16,0 1-1-16,-2 3-2 0,6 9-1 0,-8-16 0 15,8 16-1-15,-13-8 0 0,13 8 2 16,0 0 7-16,-14 5-14 0,14-5 16 0,-13 16-7 15,7-4 0-15,2 3 10 0,0 1-12 0,0 1 12 16,2 1-5-16,-2 1 4 0,4 0-8 16,-3-1 8-16,3 1-7 0,0-3 8 0,3-1-9 15,-1 0 4-15,2-5-4 0,0 1 4 0,2-2-1 16,-6-9-1-16,12 11 5 0,-12-11-7 16,15 5-1-16,-15-5 3 0,14-1-2 0,-14 1-4 15,11-5-7-15,-11 5 10 0,8-7 2 0,-8 7-3 16,0 0 1-16,8-11 0 0,-8 11-3 0,0 0 2 15,0 0-5-15,7-7 3 0,-7 7-4 16,0 0 3-16,0 0-5 0,0 0 0 0,0 0-11 16,8-8-7-16,-8 8-8 0,0 0 6 0,0 0 2 15,0 0 0-15,0 0 2 0,16 0-3 0,-16 0 11 16,0 0 2-16,15 0-7 0,-15 0 15 16,0 0 3-16,14-1 4 0,-14 1 2 0,13-4-7 15,-13 4-9-15,8-7-6 0,-8 7-5 0,10-6 5 16,-10 6-1-16,9-8 4 0,-9 8 2 0,0 0 4 15,8-7 2-15,-8 7-6 0,0 0 1 16,0 0 6-16,10-4 1 0,-10 4 11 0,0 0-10 16,0 0 2-16,17 2 3 0,-17-2-46 0,0 0-32 15,18 2-23-15,-18-2-2 0,13 0-17 0,-13 0 1 16,14 0-1-16,-14 0 0 0,17 0 12 16,-17 0-17-16,12-2 8 0,-12 2-32 0,0 0-12 15,15-2-15-15,-15 2-29 0,0 0-30 16,12-4-21-16,-12 4 16 0,0 0-46 0,10-4-46 15,-10 4-167-15,11-4-70 0</inkml:trace>
  <inkml:trace contextRef="#ctx0" brushRef="#br0" timeOffset="11011.72">21500 6123 490 0,'17'-7'416'15,"-17"7"-50"-15,10-8-42 0,-10 8-18 0,0 0-22 16,8-9-36-16,-8 9-24 0,0 0-35 0,0 0-22 16,0 0-12-16,0 0-14 0,0 0 0 0,0 0-14 15,0 0-12-15,0 0-4 0,0 0-11 16,-10 5-21-16,10-5-8 0,0 0-18 0,0 0 0 15,0 0-15-15,0 0 1 0,0 14-11 0,0-14-7 16,0 0-1-16,0 0 2 0,16 1-13 16,-16-1 10-16,0 0-11 0,17-5 1 0,-17 5-7 15,8-6 7-15,-8 6-6 0,0 0 24 0,13-6 22 16,-13 6 16-16,0 0 8 0,0 0-1 0,0 0-7 16,0 0 25-16,0 0 32 0,6 7 8 15,-6-7 16-15,-6 24-26 0,-1-8-4 16,1 0-36-16,0 2 1 0,0-1-34 0,0 4 31 0,2-2-35 15,-3 1 14-15,3-1-57 0,0-1-129 16,2-2-78-16,0-1-101 0,0-1-57 0,2-14-42 16,2 20-70-16,-2-20-100 0,0 0-486 0,8 12-712 15</inkml:trace>
  <inkml:trace contextRef="#ctx0" brushRef="#br0" timeOffset="11693.07">21707 5935 221 0,'0'0'464'0,"0"0"-81"0,-2-15-44 16,2 15-12-16,0 0-52 0,0 0-20 0,0 0-27 16,-6-10 4-16,6 10 4 0,-11 6 0 0,3 0 33 15,0 5 15-15,-1 2 4 0,1 1-2 0,0 8-7 16,-2 1 15-16,-1 7-32 0,1 0 11 15,2 3-60-15,1-4 36 0,1-2-18 0,4 2-23 16,-2-2-39-16,4-3-29 0,2-1-22 0,0 0-26 16,6-1-11-16,1 0-24 0,1-3-3 15,2-3-17-15,1-2-80 0,-1-2-140 0,3-3-148 16,-1-4-181-16,1 2-23 0,-1-4 49 16,3-2-39-16,-3-1-7 0,1-4-39 0,-3 0-37 15,2-3-254-15,-1 1-490 0</inkml:trace>
  <inkml:trace contextRef="#ctx0" brushRef="#br0" timeOffset="12894.07">21945 6173 54 0,'2'-12'567'0,"-2"12"-121"15,0-20-74-15,0 20-35 0,-2-14-27 0,2 14-26 16,-3-13-23-16,3 13-7 0,-8-8-4 16,8 8-25-16,0 0-5 0,-14-4-24 0,14 4-15 15,-13 3-31-15,13-3-26 0,-14 7-19 0,14-7-23 16,-8 8-10-16,8-8-14 0,-7 11-3 0,7-11-11 15,0 0-3-15,0 15-5 0,0-15-9 16,9 8-4-16,-9-8 0 0,12 5-13 0,-12-5 10 16,17 2-15-16,-17-2 5 0,20-3-2 0,-20 3 6 15,17-8-16-15,-17 8 7 0,14-14-2 16,-14 14 0-16,11-15 3 0,-11 15 2 0,4-15-8 16,-4 15-5-16,-2-16 6 0,2 16-2 0,-9-15-2 15,9 15 3-15,-10-10-5 0,10 10 5 0,-14-8-4 16,14 8 4-16,-13-3-8 0,13 3-1 15,0 0 2-15,-14-1 6 0,14 1-3 0,0 0 1 16,0 0-1-16,0 0 5 0,-11 4-2 0,11-4 5 16,0 0-3-16,0 0 8 0,11 4-5 15,-11-4 16-15,0 0-24 0,20 0 12 0,-20 0-7 16,19-4-1-16,-19 4 8 0,19-5-8 0,-19 5 5 16,20-8-4-16,-20 8 2 0,19-9 7 0,-11 3-14 15,-8 6 5-15,17-9 1 0,-17 9-3 16,14-12 3-16,-14 12-4 0,13-11 3 0,-13 11-1 15,12-12 4-15,-12 12-2 0,12-11-8 0,-12 11 0 16,11-12 7-16,-11 12-3 0,10-12 2 16,-10 12-3-16,10-11 0 0,-10 11-2 0,7-7 5 15,-7 7 1-15,6-8-2 0,-6 8 2 0,0 0-7 16,8-8 10-16,-8 8-7 0,0 0 4 16,0 0 3-16,6-10-3 0,-6 10-4 0,0 0 3 15,0 0-2-15,0 0-4 0,0 0 5 0,0 0-6 16,0 0 11-16,0 0-3 0,0 0-14 0,0 0 32 15,0 0 4-15,-6 9 0 0,6-9-2 0,-12 14-2 16,12-14-4-16,-11 16 0 0,5-9-9 16,6-7 3-16,-10 18-5 0,10-18 4 0,-6 15-9 15,6-15 5-15,-5 14 1 0,5-14 4 0,0 0-4 16,5 15 7-16,-5-15-12 0,0 0 12 16,8 10-10-16,-8-10 4 0,0 0-1 0,14 3 0 15,-14-3 21-15,0 0-26 0,15-4-7 0,-15 4 10 16,10-7-10-16,-10 7 10 0,10-11-8 15,-10 11 9-15,9-16-1 0,-3 7 0 0,-2-4-2 16,0 1-1-16,0-3 3 0,0 0-1 0,-1 0-4 16,1-1 2-16,-2 1-8 0,0 1 7 15,0-1-5-15,-2 15 9 0,2-22-6 0,-2 22 6 16,2-19-12-16,-2 19 5 0,0 0-4 0,0-20-1 16,0 20-3-16,0 0 6 0,0 0-9 0,0 0 13 15,0 0-1-15,0 0-2 0,0 0 2 16,-8 15-1-16,8-15 7 0,-4 25 3 0,4-25-3 15,0 25-6-15,0-25 1 0,2 22-1 0,-2-22 11 16,4 23-7-16,-4-23 16 0,6 17-23 0,-6-17 16 16,10 12-10-16,-10-12 7 0,13 5-7 15,-13-5 2-15,14 2-4 0,-14-2 11 0,19-5-11 16,-19 5 9-16,16-9-11 0,-16 9 8 0,15-13 1 16,-7 6-5-16,-2-1 3 0,0 1 4 0,-6 7-6 15,13-14-2-15,-13 14-6 0,8-11 4 16,-8 11-4-16,0 0-4 0,0 0 4 0,6-7 1 15,-6 7 3-15,0 0 5 0,0 0-5 0,-2 11-1 16,2-11 4-16,-6 15-9 0,6-15 9 16,-4 19-5-16,4-19 5 0,-4 19 3 0,4-19-10 15,-2 18 10-15,2-18 1 0,0 15-1 16,0-15 10-16,2 12-14 0,-2-12 14 0,0 0-10 16,10 7 5-16,-10-7-6 0,11-3 5 0,-11 3-7 15,14-15 5-15,-6 7-2 0,-2-3 4 0,3-4-8 16,-5 0-3-16,2 0 3 0,-2 0 3 0,-2 0 6 15,2-2-14-15,-4 0 8 0,2 2-4 0,-4 0 7 16,2 0-7-16,0 15 28 0,-2-24-1 16,2 24 0-16,0-20-7 0,0 20-6 0,0 0-10 15,0-16 8-15,0 16-7 0,0 0 8 16,21 5 1-16,-9 4 15 0,7 5 25 0,2 3 8 16,3 3 20-16,1 0-3 0,2 3 22 0,-4-2 1 15,0 0 43-15,-3 0-51 0,-3-5 25 0,-3 2-43 16,-3-3 25-16,-5-2-44 0,-2 1 25 15,-4-14-18-15,-2 24-41 0,-4-14 25 0,-3-2-85 16,-1-2-127-16,-2-1-183 0,-3-4-68 0,-1-1 7 16,1-3-67-16,-1-2-90 0,-1-2-128 0,5-3-376 15,-1-1-721-15</inkml:trace>
  <inkml:trace contextRef="#ctx0" brushRef="#br0" timeOffset="13080.07">22674 5564 255 0,'21'-8'703'0,"0"4"-142"0,-1 1-97 0,5 6-31 16,0 5-21-16,6 7 16 0,4 8 0 0,0 5-13 16,-4 4-62-16,0 2-11 0,-6 2-28 15,0 2 3-15,-7 0 1434 0,-1 1-2867 0,-7-6 1395 16,-6-1-49-16,-4-1-48 0,-2-1-49 0,-6 3 3 16,-4 0-72-16,-5-3-127 0,-8 2-227 0,-4-2-248 15,-4-6-145-15,-4 1 44 0,-4-5-245 0,-1-1-384 16,-3 0-911-16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5:45:50.479"/>
    </inkml:context>
    <inkml:brush xml:id="br0">
      <inkml:brushProperty name="width" value="0.05292" units="cm"/>
      <inkml:brushProperty name="height" value="0.05292" units="cm"/>
      <inkml:brushProperty name="color" value="#FF0000"/>
    </inkml:brush>
  </inkml:definitions>
  <inkml:trace contextRef="#ctx0" brushRef="#br0">22350 12625 76 0,'-13'3'568'0,"13"-3"-126"16,0 0-68-16,0 0-42 0,-12 3-19 0,12-3-33 15,0 0-20-15,0 0-22 0,0 0-24 0,0 0-20 16,-8-7-2-16,8 7 5 0,8-14 1 15,-2 4-22-15,4-4-1 0,1 1 1 0,5-2-18 16,3-2-12-16,2-2 9 0,1 0-32 0,1 0 5 16,-2 3-36-16,-3 1 2 0,1 1-33 15,-5 4-1-15,-1 2-7 0,-1-1 22 0,-4 2-6 0,-8 7 28 16,0 0 5-16,0 0 14 0,0 0 17 16,-16 20 15-16,-9-2-12 0,-4 4-3 0,-10 4-15 15,0 4-1-15,-19 9 17 0,2 2 11 0,10-10 20 16,11-5 29-16,2 1-53 0,6-9-1 0,7-4-45 15,3-1-15-15,5-2-2 0,4-3-6 0,8-8 6 16,0 0-2-16,12 7-5 0,7-11-68 0,9-8-3 16,12-6 0-16,7-1 0 0,21-14 0 15,1 6 0-15,-1-4 0 0,-12 8 0 0,-9 2 0 16,1 2 0-16,-3 0 0 0,-3 3 0 0,-9 2 0 16,-4 1 0-16,-5 3 0 0,-3 1 0 15,-2 2 0-15,-5 0 0 0,-3 4-67 0,-11 3-330 16,14-7-163-16,-14 7-103 0,0 0-97 0,0 0 191 15,0 18-12-15,-6-6-83 0,0 3-586 0,-3 2-890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5:46:21.552"/>
    </inkml:context>
    <inkml:brush xml:id="br0">
      <inkml:brushProperty name="width" value="0.05292" units="cm"/>
      <inkml:brushProperty name="height" value="0.05292" units="cm"/>
      <inkml:brushProperty name="color" value="#FF0000"/>
    </inkml:brush>
  </inkml:definitions>
  <inkml:trace contextRef="#ctx0" brushRef="#br0">10861 6540 111 0,'-4'14'525'0,"-3"-4"-176"0,-1 1-125 16,0 2-108-16,0-1-79 0,1 0-73 0,-1 0-74 16,0 1-275-16,-3-1 94 0</inkml:trace>
  <inkml:trace contextRef="#ctx0" brushRef="#br0" timeOffset="6848.11">15621 11024 159 0,'0'0'439'0,"-14"-4"-77"0,14 4-43 0,-15-2-46 16,15 2-26-16,-18-2-24 0,18 2-42 16,-21 0-24-16,21 0-27 0,-14 0-27 0,14 0-16 15,-15-1-19-15,15 1-13 0,0 0-12 0,-14 0-7 16,14 0-10-16,0 0-3 0,0 0-7 0,-15 1 4 15,15-1 11-15,0 0 8 0,0 0-2 0,-18 0 0 16,18 0-4-16,0 0-5 0,-23 0-3 16,23 0 5-16,-21 3 2 0,21-3 6 0,-23 1 4 15,23-1 2-15,-26 4 3 0,11-4-1 16,1 0 3-16,-1 2 5 0,1 0 3 0,-1-2 2 16,1 0 0-16,-1 2 1 0,-1-1 6 0,1-1 8 15,-1 0 3-15,1 2 5 0,1-1 13 16,-1-1 8-16,15 0 18 0,-25 1-2 0,25-1 3 15,-22 3-9-15,22-3-8 0,-15 0-20 0,15 0-2 16,0 0-18-16,-18 0-6 0,18 0-20 0,0 0 1 16,0 0-16-16,0 0 13 0,0 0-3 0,0 0 16 15,0 0 13-15,18 5 14 0,-1-3 5 16,1-1 0-16,7-1 57 0,4 3-42 0,4-3 23 16,6 1-41-16,5-1 28 0,1 0-46 0,1-1 18 15,8 1-37-15,-1 0 34 0,1-3-42 16,0 2 34-16,0-1-31 0,-11 0 28 0,0 0-39 15,-3 1 29-15,-1-2-35 0,-8 1 23 16,0 0-35-16,-4 1 29 0,-4 1-38 0,-5-2 32 16,1 2-29-16,-3-1 40 0,-1 0-36 0,-15 1 28 15,18-2-37-15,-18 2 35 0,0 0-34 0,0 0 25 16,0 0-31-16,-22 4 23 0,3-4-25 0,-2 2 26 16,-1-1-28-16,-5 2 25 0,-2 1-32 0,-4-3 36 15,2 3-36-15,-6 2 33 0,-1-1-34 16,1-1 31-16,2 1-28 0,0 0 34 0,4 0-38 15,4-1 34-15,-2-1-34 0,8 1 31 16,1 0-31-16,1-1 28 0,5-2-27 0,-1 1 29 16,15-2-30-16,-21 5 33 0,21-5-29 0,0 0 34 15,0 0-29-15,15 4 29 0,-1-7-20 16,7 3 33-16,6-2-30 0,4-1 29 0,8 0-22 16,3-1 36-16,1 1-37 0,7-2 31 0,-3 0-30 15,-3 1 27-15,5-2-27 0,-10 2 24 0,1 1-21 16,-3-1 23-16,-6 0-27 0,-4 3 18 15,-4-2-19-15,-1 0 14 0,-3 3-20 0,-3-2 2 16,-3 0 20-16,1 2-28 0,-14 0 5 0,17 0-48 16,-17 0-104-16,0 0-169 0,0 0-159 0,0 0-132 15,-11 11 98-15,-1-4-46 0,0-1-72 16,-3 1-643-16,1 2-926 0</inkml:trace>
  <inkml:trace contextRef="#ctx0" brushRef="#br0" timeOffset="7630.11">15353 11844 303 0,'0'0'369'0,"-21"-3"-53"16,21 3-57-16,-19-4-38 0,19 4-25 0,-18-3-28 15,18 3-6-15,-15-4-25 0,15 4-15 16,0 0-21-16,-16-2-7 0,16 2-27 0,0 0 14 16,0 0-5-16,0 0 27 0,0 0-6 0,10-9 10 15,4 7-18-15,3 0 10 0,4-3-5 0,6 1-13 16,1-2-24-16,3 1 7 0,3-1-9 15,3-1-7-15,-2 2 1 0,2-3-1 0,-2 0-4 16,-2 2-2-16,-2 0-5 0,-6 0-8 0,-4 3-8 16,-3 0 0-16,-1 1-1 0,-17 2-3 15,16-3-1-15,-16 3-6 0,0 0 3 0,-12 8-4 16,-4-1 5-16,-7 0 13 0,-4 0 14 0,-8 2 21 16,0 2 30-16,-9 0 20 0,3 1 22 0,6-1 17 15,2-4 12-15,6 1 0 0,2-2-5 16,6-1-14-16,1 1-27 0,5-4-7 0,13-2-21 15,-14 5-15-15,14-5-9 0,0 0 4 0,14-7-5 16,-1 0-15-16,10 1 0 0,1-2-36 16,7-3 26-16,4 0-31 0,1-1 17 0,7 0-94 15,0-1-83-15,-1 1-55 0,-5 2-41 0,-2 0-51 16,0 0-48-16,-4 2-42 0,-4 1-48 0,-4-1-67 16,-2 2-49-16,-5 0-314 0,-1-1-495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5:46:34.493"/>
    </inkml:context>
    <inkml:brush xml:id="br0">
      <inkml:brushProperty name="width" value="0.05292" units="cm"/>
      <inkml:brushProperty name="height" value="0.05292" units="cm"/>
      <inkml:brushProperty name="color" value="#FF0000"/>
    </inkml:brush>
  </inkml:definitions>
  <inkml:trace contextRef="#ctx0" brushRef="#br0">16403 3419 7 0,'0'0'387'0,"-15"2"-64"0,15-2-66 16,0 0 9-16,-16 6-35 0,16-6-4 0,-13 2-10 15,13-2-2-15,-12 3-48 0,12-3 19 0,0 0-23 16,-17 1-2-16,17-1-24 0,0 0-16 15,-16-4-13-15,16 4-1 0,-15-5-14 0,15 5-13 16,-12-8-9-16,12 8-12 0,-15-11 6 0,15 11-9 16,-12-14 9-16,12 14-6 0,-12-16 0 15,5 8-9-15,1-2-7 0,2-2 0 0,0 0-3 16,0-1-1-16,2-4 7 0,0-1-16 0,2 0 8 16,2-1-15-16,0-4-1 0,0 1-2 15,4-3 17-15,0-3-18 0,0 2-1 0,3-1-6 16,1-3 2-16,2-3-9 0,1 4 7 0,-1-1-15 15,5 1 9-15,-3 0-11 0,5 0 11 16,4-3-8-16,-1 2 2 0,3 0-3 0,4 0 8 16,2 2-15-16,0 0 5 0,4 3 8 0,5-1-7 15,-1 2 10-15,2 2-14 0,5 1 10 0,-1 3-8 16,1 2 4-16,1 1-1 0,1 3 5 0,-1 1-7 16,1 4 7-16,-7 2-9 0,-2 2 14 15,1 1-11-15,-5 3 6 0,4-1-7 0,0 2 5 16,-1 4 0-16,1-2 8 0,-2 1-11 0,-2 3 6 15,-2-1-5-15,2 4 10 0,-2-3-10 16,1 3 7-16,-3 0-3 0,-3 0 18 0,1-1 11 16,-6 0 18-16,2 3 6 0,-4-1 7 15,-1-3-2-15,-1 5-5 0,-1-2 6 0,-1 0-6 16,-3 0 2-16,-1 0-2 0,-1 1 2 0,1-1-4 16,-3 1-3-16,2 0-11 0,-1-2-4 0,-1 3-1 15,0-1-9-15,1 0-2 0,-3 0-3 0,2 1 6 16,-1-2 2-16,1 1 15 0,-2 0-3 15,-2 2 18-15,3-3-3 0,-3 3 13 0,0-1-16 16,-2-1 33-16,0 1-21 0,1-1 16 0,-3 0-31 16,2 1 18-16,-2-1-41 0,0-1 29 15,-2-12-42-15,4 22 24 0,-4-22-37 0,4 22 30 16,-4-22-28-16,2 19 27 0,-2-19-35 0,4 16 35 16,-4-16-36-16,2 11 27 0,-2-11-33 15,0 0 36-15,2 17-35 0,-2-17 31 0,0 0-29 0,0 0 35 16,5 13-29-16,-5-13 31 0,0 0-34 15,0 0 35-15,0 0-31 0,2 14 39 0,-2-14-20 16,0 0 60-16,0 0-23 0,0 0 53 0,0 0-22 16,0 0-5-16,0 0-11 0,0 0-16 15,0 0-7-15,0 0-18 0,-19-4 26 0,19 4-40 16,-14-14 20-16,5 9-28 0,-1-2 25 16,0-2-36-16,-1 3 28 0,3-2-33 0,-2 1 28 15,-1 0-27-15,3 2 32 0,0-2-34 0,8 7 27 16,-13-10-34-16,13 10 22 0,-10-6-27 15,10 6 19-15,0 0-33 0,-12-6 31 0,12 6-28 0,0 0 42 16,0 0-34-16,0 0 36 0,-2 15-29 0,2-15 33 16,4 11-31-16,-4-11 35 0,8 14-29 15,-8-14 30-15,12 9-27 0,-12-9 36 0,17 10-25 16,-17-10 4-16,23 4 0 0,-23-4 31 16,27-1-34-16,-13-1 31 0,3-1-33 0,-3-3 23 15,3 1-25-15,-3-1 22 0,1-2-44 0,1-2-49 16,-1 3-119-16,-3-4-78 0,2 4-106 15,-1-3-99-15,-1 1 101 0,1 0-25 0,-3 1-41 16,2 1-29-16,-3 1-61 0,-9 6-106 0,16-9-264 16,-16 9-540-16</inkml:trace>
  <inkml:trace contextRef="#ctx0" brushRef="#br0" timeOffset="14546.45">10034 4192 169 0,'0'0'361'0,"0"0"-111"15,0 0-17-15,0 0-59 0,0 0-24 16,0 0-45-16,0 0 9 0,0 0-31 0,0 0 25 15,0 0-35-15,-8 3 24 0,8-3-34 0,0 0 20 16,0 0-22-16,0 0-2 0,0 0-33 16,0 0 14-16,0 0-15 0,0 0 40 0,0 0 3 0,0 14-11 15,0-14 5-15,0 15-7 0,0-15 6 16,4 21-10-16,0-7 27 0,-4-1-16 0,0 5 10 16,4 0-21-16,0 3 17 0,-4 1 1 0,2 8 8 15,2 0 2-15,-4 3-11 0,0 6-3 16,0 1 6-16,4 3-6 0,-4 1-6 0,0 2-6 15,-4 8-2-15,4 0 1 0,0 1-1 0,4-1-2 16,-4 2-8-16,0-1 1 0,0 1 2 16,5 1-3-16,-1 0 2 0,0 1-10 0,0-4 6 15,-2 2 3-15,6-3-13 0,-4 2 13 16,1-1-16-16,-1 1 11 0,2 0-9 0,-2-2-5 16,0 0-1-16,0-1 6 0,0 0 5 0,1 1 14 15,-5-2 10-15,4 1-7 0,-2-7 2 16,-2 0-16-16,0-1-1 0,0 3-6 0,0-3-3 15,-2 46 19-15,-2-46-31 0,4 2 9 0,-5-4-4 16,5 2-6-16,-4-1-3 0,4-3-1 16,0 1 7-16,0 1-1 0,0-8-2 0,0 7 4 15,0-7-5-15,0 0 3 0,0 0-8 16,4-3 6-16,-4 3-12 0,0-3 10 0,0-4-5 16,0-2 2-16,0 2-3 0,0-5 4 0,5 1 8 15,-5-1 13-15,0 1-4 0,0-2-3 16,0-1 2-16,4-1-2 0,-2 0-5 0,-2 1-1 15,0-1-2-15,4-1-2 0,-4 0-2 0,0 1 1 16,4 0-3-16,-4 0 3 0,0-1-10 0,0-2 10 16,0 2-4-16,0-1 9 0,0-1-3 0,0-1 12 15,0-2-16-15,0 2 11 0,0-15-14 16,0 26 11-16,0-26-11 0,0 22 6 0,0-22 4 16,4 19-9-16,-4-19 0 0,0 17 6 0,0-17-7 15,0 0-1-15,0 18 1 0,0-18 3 16,0 0 1-16,0 0 2 0,-4 15-3 0,4-15-3 15,0 0 2-15,0 0-16 0,-19 0 11 0,11-8-12 16,0 1 12-16,-2-5-12 0,-3-3 14 16,3 0-5-16,-3-2 3 0,3 0-3 0,2 2 8 15,0 0 10-15,-1 0 1 0,3 2 2 0,-2 1-3 16,4 1-2-16,0 1-5 0,4 10 0 0,-11-15-8 16,11 15 16-16,0 0 47 0,0 0 40 0,0 0 27 15,0 0 8-15,0 0 4 0,4 19-19 16,0-7 35-16,3-1-26 0,5 2 45 0,-2 0-31 15,7-1 2-15,-3 2-20 0,5-2-5 0,2-1 6 16,1-3-15-16,-3-1-24 0,4 0-18 16,-7-3-12-16,3-2-13 0,0-2-10 0,-1 0-12 15,-1-3-15-15,1-2-113 0,-5-2-145 16,1-2-144-16,-1-2-193 0,-3-1-142 0,-2 0 6 16,0-2-5-16,-1 2-744 0,-3-2-1160 0</inkml:trace>
  <inkml:trace contextRef="#ctx0" brushRef="#br0" timeOffset="39427.5">19621 2635 143 0,'0'0'175'0,"0"0"-71"0,0 0-2 16,0 0-43-16,0 0 8 0,0 0-50 16,0 0-11-16,-6-9-109 0,6 9-79 0,0 0 56 15</inkml:trace>
  <inkml:trace contextRef="#ctx0" brushRef="#br0" timeOffset="40762.05">19528 2645 508 0,'0'0'484'0,"-8"5"-95"16,8-5-65-16,0 0-53 0,-11 9-46 16,11-9-31-16,0 0-41 0,0 0-25 0,-8 6 1 15,8-6 18-15,0 0 16 0,0 0-3 0,19 3-26 16,-7-6-10-16,3 2-33 0,1-3-13 16,3 1-19-16,-3-2-4 0,3 0-21 0,-2 0 1 15,-1 1-13-15,-1 1 10 0,-3-2 18 0,-2 2 57 16,-10 3 16-16,17-9-9 0,-17 9-7 0,4-11-6 15,-4 11-11-15,-10-11-6 0,-3 7-12 0,-1 2 2 16,-5 0 6-16,-2 2 10 0,-1 2 6 16,-5 1 16-16,-4 4-7 15,0 4 17-15,-2 0-20 0,2 2 17 0,4 2-4 0,2 2 17 16,6-1-19-16,3 3 17 0,6 2 12 0,3-1-10 16,3-1-43-16,6 0 13 0,0 2-44 0,9-1 28 15,1-1-42-15,1-2 22 0,3-1-42 0,5-2 25 16,-1-1-34-16,3-2 22 0,0-3-51 15,2-1-89-15,-3-2-178 0,1-3-170 0,0-1-110 16,-2-2 96-16,-1-1-50 0,-1-2-65 0,-1 0-89 16,-1-3-394-16,0 1-716 0</inkml:trace>
  <inkml:trace contextRef="#ctx0" brushRef="#br0" timeOffset="41983.03">19991 2452 51 0,'0'0'260'16,"0"0"-52"-16,0 0-48 0,-6 9 16 15,6-9-30-15,0 0 33 0,0 0-45 0,0 0 18 16,0 0-10-16,0 0-1 0,-4 10 6 0,4-10-5 16,0 0 11-16,0 0-24 0,0 0 15 0,0 0-27 15,0 0-3-15,10-12-37 0,-2 5 6 0,3-6-33 16,1 1 9-16,3-5-29 0,-1-3-6 16,5-7 7-16,-3 0-1 0,1-3-8 15,-1-3 6-15,-3 3 8 0,-1-1 19 0,0 2 12 16,-3 4 27-16,-5 4 13 0,0 3 2 0,-2 2-37 15,-2 2 0-15,0 14-33 0,-6-22 6 0,6 22-26 16,-15-9-2-16,15 9-5 0,-24 7 2 0,9 0-8 16,1 2 2-16,-3 2 2 0,1 4-5 15,-1 2 0-15,5-1-1 0,-3 2 19 0,5 1-23 16,2-3 13-16,-1 0-16 0,5 2 20 0,0-2-22 16,4-1 19-16,2 0-13 0,0 0 13 15,4-2 2-15,1-1-4 0,3-3-2 0,0-1 1 16,3-1-2-16,-1 0-6 0,0-3 2 0,1 0-2 15,-1-1-17-15,-12-3 23 0,21 5-18 0,-21-5 22 16,14 0-17-16,-14 0 16 0,0 0-23 16,13 0 13-16,-13 0-2 0,0 0 11 0,0 0-18 15,0 0 17-15,0 0-16 0,0 0 12 0,14-1-20 16,-14 1 18-16,0 0-17 0,0 0 19 16,13-4-21-16,-13 4 21 0,16-1-14 0,-16 1 17 15,21-4-17-15,-9 2 15 0,1-1-19 0,-1 0 22 16,-12 3-19-16,21-5 20 0,-21 5-15 0,16-2 43 15,-16 2 26-15,0 0 64 0,17-3 36 16,-17 3 14-16,0 0-3 0,0 0-29 0,12-7-28 16,-12 7-5-16,0 0-39 0,0 0-5 0,9-7-33 15,-9 7 2-15,0 0-23 0,14-8 0 16,-14 8-7-16,21-5-10 0,-9 2-17 0,3 1-43 16,-1 0-39-16,5-2-31 0,-3 1-19 0,3 0 5 15,-1 0-17-15,-1-2 20 0,-1 1-12 0,1 0 4 16,-3 0-25-16,1-1-50 0,-5-1-55 15,-1-1-70-15,-9 7-108 0,10-12-402 16,-10 12-483-16</inkml:trace>
  <inkml:trace contextRef="#ctx0" brushRef="#br0" timeOffset="42414.21">19026 3064 55 0,'-44'18'582'0,"3"-1"-118"16,2-1-85-16,6-3-32 0,2 1-18 0,-2 0-51 15,6-2-11-15,4-4-11 0,4 0-17 16,3-2-26-16,1-1-44 0,15-5 31 0,-10 8 72 16,10-8 9-16,0 0 12 0,31-2-24 0,2-6 5 15,15-5-43-15,30-6 1 0,11-1 4 16,6-5 11-16,11 0-78 0,7-4 1 0,71-15-62 16,-6 3 5-16,-39 11-19 0,-24 8-48 0,69-14 23 15,-45 14-40-15,-28 3 23 0,-1 4-19 16,-7 0-1-16,-8 3-35 0,-10 1 23 0,-21 4-32 0,-14 0 26 15,-11 3-40-15,-8 1 3 0,-4-2-93 16,-6 4-6-16,-3-1-51 0,-3 0-84 0,-15 2-73 16,0 0-49-16,0 0 59 0,0 0-51 15,0 0-5-15,-21 9-25 0,2-5-21 0,-3 2-41 16,-5 2-69-16,-4 0-325 0,0 3-482 0</inkml:trace>
  <inkml:trace contextRef="#ctx0" brushRef="#br0" timeOffset="42678.22">19749 3200 31 0,'0'0'646'0,"-20"-1"-148"0,20 1-82 0,-15 0-23 16,15 0-69-16,0 0-37 0,-16-1-29 0,16 1-29 15,0 0-11-15,0 0-33 0,-17 2-13 16,17-2-31-16,0 0 27 0,-12 10 19 0,8 1 3 16,-3 1-12-16,1 0-27 0,0 6-25 0,0-1-20 15,-3 0-18-15,3 2-16 0,0 3-14 0,-2-1-39 16,2-2-127-16,-1 0-124 0,5-2-126 16,-2 0-129-16,2-2-169 0,4-2-380 0,4-3-688 15</inkml:trace>
  <inkml:trace contextRef="#ctx0" brushRef="#br0" timeOffset="42964.22">19857 3350 152 0,'6'-12'754'0,"0"1"-171"0,0 1-105 15,-2 1-109-15,3-2-67 0,-1 3-59 16,0-3-48-16,4 2-39 0,1-1-35 0,1 1-21 16,1-1-23-16,1 3-11 0,1-2-14 0,-1 3-14 15,3-2-9-15,-3 3-17 0,-2-1-17 0,1 0-4 16,-3 1 3-16,-2 1 1 0,-8 4 2 15,15-12 3-15,-15 12 26 0,6-12 62 0,-6 12 44 16,0 0 25-16,-4-17 55 0,4 17 23 16,-12-9-2-16,12 9 2 0,-17-7-18 0,17 7-29 15,-21-1-30-15,9 3-15 0,0 3-21 0,-1 3 3 16,1 1-52-16,-3 5 18 0,3 1-40 0,-1 5-17 16,1-1-1-16,4 2-52 0,0 0-132 0,1 0-167 15,5-2-48-15,0 1-51 0,4-2-79 16,2-2-91-16,5 1-653 0,1-4-878 0</inkml:trace>
  <inkml:trace contextRef="#ctx0" brushRef="#br0" timeOffset="43255.21">20324 3325 79 0,'10'-16'668'0,"-1"2"-132"0,-3 1-70 16,0 0-40-16,-2-1-54 0,2 4-44 0,-2-2-30 15,1 3-24-15,-1-1-43 0,0-1-40 0,2 3-49 16,0 0-32-16,0-1-21 0,3 2-17 0,1-1-20 15,0 1-5-15,1 1-8 0,-1-1-9 0,0 2-4 16,-1 0-2-16,-9 5 20 0,14-9 113 16,-14 9 67-16,8-8-9 0,-8 8-8 0,0 0-7 15,-6-13-13-15,6 13 94 0,-21-7-22 16,7 5 0-16,-5 2 15 0,3 2-15 0,-3 1-36 16,1 1-34-16,-1 2-27 0,3 0-35 0,1 3-19 15,3 0-25-15,3 4-9 0,1-1-21 16,6 3 5-16,2 0-40 0,2-1 12 0,6 1-67 15,3-2-137-15,7 1-165 0,3-3-128 0,6 1-116 16,6-1-105-16,0-2 91 0,4-2 19 0,3-4-60 16,-1-3-662-16,0 0-950 0</inkml:trace>
  <inkml:trace contextRef="#ctx0" brushRef="#br0" timeOffset="44282.51">20870 3043 130 0,'-11'-7'427'0,"11"7"-77"0,0 0-56 0,-12-3-42 16,12 3-26-16,0 0-28 0,0 0-3 0,-15-3-44 15,15 3-9-15,0 0-34 0,0 0-12 0,0 0-32 16,0 0 9-16,-8-4-26 0,8 4 2 0,0 0-28 15,8-13 19-15,-8 13-20 0,13-13 11 0,-7 4-22 16,2 2 19-16,-1-2 19 0,-3-1 39 16,0 0-12-16,-4 10 40 0,6-20-13 0,-6 20 23 15,0-16-16-15,0 16 19 0,0-14-29 16,0 14 2-16,-8-12-39 0,8 12 5 0,-6-8-33 16,6 8 9-16,0 0-28 0,-17-2 16 0,17 2-25 15,-12 3 9-15,12-3-11 0,-11 11 18 0,11-11-26 16,-4 12 17-16,4-12-15 0,0 0 20 15,4 19-23-15,2-12 22 0,3 1-23 0,3-4 18 16,1-1-17-16,3 1 18 0,-1-3-10 0,1-1-18 16,1 0 18-16,-3-1-18 0,-2-1 30 0,-12 2-17 15,23-5 15-15,-23 5-24 0,17-7 20 16,-17 7-13-16,12-8 18 0,-12 8-23 0,8-7 29 16,-8 7-24-16,0 0 16 0,9-10-22 0,-9 10 9 15,0 0-11-15,12-7 21 0,-12 7-21 16,12-5 14-16,-12 5-17 0,23-5 22 0,-23 5-21 15,27 0-90-15,-15 0-21 0,3 0-66 0,-1 0-22 16,1 2-26-16,-3 0-36 0,1 0 8 16,-13-2 1-16,18 5 15 0,-18-5 11 0,11 8 1 15,-11-8 39-15,-4 11 57 0,4-11 33 0,-15 17 58 16,3-8 46-16,-1-1 57 0,-1 3 42 0,-3-2 36 16,3 1 51-16,-1 0 22 0,3-2-14 15,-1 0-3-15,3-1-42 0,2 1 14 0,8-8 30 16,-8 12 48-16,8-12-10 0,10 7 5 0,0-4-29 15,9-2-32-15,6-1-21 0,6-4-23 0,10 0-24 16,13-3-35-16,4-4 1 0,22-2-25 16,1-4-6-16,-15 5-101 0,-8-1-91 0,0 0-119 15,-4 1-143-15,-5-3-146 0,1 4-351 0,-7-1-565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5:47:41.670"/>
    </inkml:context>
    <inkml:brush xml:id="br0">
      <inkml:brushProperty name="width" value="0.05292" units="cm"/>
      <inkml:brushProperty name="height" value="0.05292" units="cm"/>
      <inkml:brushProperty name="color" value="#FF0000"/>
    </inkml:brush>
  </inkml:definitions>
  <inkml:trace contextRef="#ctx0" brushRef="#br0">7905 9879 151 0,'-9'-6'482'0,"9"6"-74"0,-18-10-38 16,7 3-38-16,3 2-12 0,-4-2-56 15,1 1-14-15,-1 1-23 0,4-2-17 0,-3 0 0 16,3 2-19-16,8 5-8 0,-14-11-33 0,14 11-17 16,-9-10-30-16,9 10-6 0,0 0-10 0,0 0 16 15,9-15 4-15,-9 15 3 0,22-6 5 16,-7 3 3-16,6 0-15 0,1 3-6 0,7-1-4 16,6 1-5-16,5-1-4 0,9 2 3 15,5-1-17-15,4 1 3 0,2-1-17 0,2 3 10 16,-4 0-15-16,-2-2 17 0,-3 0-4 0,-11 1 1 15,1-1-3-15,-12 0-16 0,0 0-5 16,-4 0-6-16,-2-1-4 0,-5 1 2 0,-1-1-7 16,-2 0 5-16,-3 3 2 0,-14-3-10 0,27 0-2 15,-27 0-7-15,0 0-43 0,14 0-90 0,-14 0-86 16,0 0-76-16,0 0-33 0,0 0-64 0,0 0-77 16,0 0-104-16,0 0-661 0,0 0-862 15</inkml:trace>
  <inkml:trace contextRef="#ctx0" brushRef="#br0" timeOffset="1035.53">9271 9732 172 0,'-19'0'424'0,"19"0"-76"0,0 0-47 0,-18 3-33 15,18-3-31-15,0 0-31 0,0 0-33 0,0 0-32 16,0 0 5-16,0 0-5 0,0 0 24 16,0 0-14-16,0 0 13 0,23 1-4 0,-1-1-17 15,1 0 3-15,4 0-24 0,8-1-3 0,6 0-16 16,13-2 1-16,8 1-23 0,2-3-1 16,29-2-15-16,2 0-1 0,5-1-3 15,-1-1-1-15,0-1-2 0,-2-1-4 0,2-2 13 0,-8 1-7 16,-2 2-6-16,-21 0 4 0,-6 3-6 15,-8 1-7-15,0 0-6 0,-13 3-6 0,-1-2-1 16,-7 4-6-16,-6-1-3 0,-3 0 15 0,-5 0 17 16,0 2 10-16,-5-1-1 0,3-1 4 0,-17 2-14 15,18 0-4-15,-18 0-15 0,0 0 0 0,0 0-9 16,0 0-1-16,0 0-17 0,0 0-10 16,0 0-46-16,0 0-61 0,0 0-65 0,-10-8-41 15,10 8-40-15,-13-4-52 0,13 4-31 0,0 0-54 16,-14-2-66-16,14 2-46 0,0 0-332 0,0 0-455 15</inkml:trace>
  <inkml:trace contextRef="#ctx0" brushRef="#br0" timeOffset="2639.03">11576 9701 95 0,'-15'-2'455'0,"15"2"-98"16,-22-4-79-16,22 4-27 0,-23-4-38 16,23 4-30-16,-17 0-34 0,17 0-25 0,-14-2-37 15,14 2-18-15,0 0-7 0,0 0-3 0,0 0 10 16,0 0 7-16,0 0 5 0,0 0 0 15,14-5-7-15,3 5 0 0,6 0-5 0,8-1-6 0,4 0-7 16,6 1-11-16,15-2-7 0,0 4 7 16,4-2-19-16,6 1 4 0,-2 0-15 0,6 1 11 15,29-1-15-15,-3 1 7 0,-1 0-14 0,-19-2 14 16,-10 0-19-16,-2 0 15 0,-2 0-15 16,2 0 13-16,-6 0-14 0,-4-1 13 0,-4 1-15 15,-7 0 13-15,-2-1-16 0,-7-1 16 0,-1 2-11 16,-7 0 9-16,-1 0-11 0,-4 0 15 15,-2 0 2-15,-3 0 26 0,-1 0-8 0,-15 0 10 16,24-1-6-16,-24 1-2 0,17 0-10 0,-17 0-3 16,0 0-4-16,0 0-4 0,16 0-5 15,-16 0 1-15,0 0-11 0,0 0-1 0,0 0-24 16,0 0-10-16,0 0-39 0,0 0-2 0,0 0-42 16,0 0-20-16,-6 9-27 0,6-9-58 0,0 0-30 15,0 0-56-15,-6 7-379 0,6-7-256 16</inkml:trace>
  <inkml:trace contextRef="#ctx0" brushRef="#br0" timeOffset="4390.52">13970 9695 82 0,'0'0'440'0,"-11"-4"-135"16,11 4-41-16,0 0-67 0,-18-2-10 15,18 2-42-15,0 0-21 0,-13-3-41 0,13 3-6 16,0 0-25-16,0 0 9 0,0 0-13 0,-14-3 20 16,14 3-5-16,0 0 9 0,0 0 1 15,0 0-1-15,0 0 19 0,0 0-13 0,0 0 18 16,0 0-28-16,0 0 23 0,18-5-26 0,-18 5 3 15,27-1-15-15,-6-1 9 0,0 1-18 16,8-1 12-16,4-1-12 0,4-1 6 0,6-1-5 16,9 0 4-16,0 0-12 0,1 0 1 0,5-2-22 15,-2 4 20-15,4-3-10 0,0 0 3 16,-2 3-5-16,-2-2-6 0,4 1 2 0,-7 0 0 16,1 1 3-16,-11-1-2 0,1 1 5 0,-7 2-6 15,-4-2 3-15,-6 3-11 0,-2-1 5 0,-4 1 8 16,-3-2 19-16,-1 2 7 0,-1 0 15 15,-16 0-10-15,25 0 11 0,-25 0-11 0,21 0-4 16,-21 0-15-16,0 0-4 0,16 0-10 0,-16 0-3 16,0 0-7-16,0 0 7 0,0 0-14 0,0 0 4 15,0 0-13-15,0 0-15 0,0 0-47 0,15-1-31 16,-15 1-34-16,0 0-68 0,0 0-53 16,0 0-40-16,0 0-50 0,0 0-37 0,0 16-71 15,0-16-230-15,6 14-240 0</inkml:trace>
  <inkml:trace contextRef="#ctx0" brushRef="#br0" timeOffset="6600.01">19526 8763 384 0,'0'0'312'0,"0"0"-3"0,0 0-59 0,8 24-26 15,5-9-12-15,1 3-25 0,9 6-27 0,6 8-34 16,2 2-10-16,2 5-25 0,12 12-11 0,1 2-19 16,-3 0-5-16,-6-10-11 0,-6-3-4 15,-2-1 0-15,-2 2-21 0,-2-3 19 0,-6 0 12 16,-5-8-17-16,-3 0 26 0,-5-4 6 0,-6-3 4 15,-4-1-6-15,-9 3-5 0,-5-2-11 16,-7 1-13-16,-8-2-4 0,-7 0 3 0,-5-4-29 16,-3-2-43-16,-5-4-83 0,-3 0-53 15,-2-5-83-15,-4 1-56 0,-2-1-446 0,2-1-350 16</inkml:trace>
  <inkml:trace contextRef="#ctx0" brushRef="#br0" timeOffset="7446.02">8120 8896 125 0,'0'0'208'0,"6"-12"-16"0,-6 12-50 0,4-12 6 15,-4 12-40-15,4-18 23 0,-4 18-41 0,0-16 23 16,0 16-22-16,0-15 21 0,0 15-12 15,0-17 12-15,0 17-20 0,0 0-4 0,-4-17-16 16,4 17-14-16,0 0-10 0,-8-7-3 0,8 7-9 16,-15 5 11-16,3 6 13 0,-3 4 10 15,-3 7 4-15,-9 9 7 0,0 7 18 0,-16 24-4 16,-1 3 20-16,1 6-18 0,-3 2 3 0,3 6-3 16,6-3-5-16,2-1-10 0,1-5-8 15,14-12-16-15,5-7-7 0,7-1-11 0,8-8 3 16,4-1-14-16,4 5 1 0,11-5-11 0,8-1 3 15,4-5-25-15,6-4-54 0,21 5-90 16,0-9-85-16,10 0-92 0,-10-8-87 0,0-4-349 16,23 3-352-16</inkml:trace>
  <inkml:trace contextRef="#ctx0" brushRef="#br0" timeOffset="18050.5">9015 11578 156 0,'-11'9'410'0,"11"-9"-74"0,0 0-29 0,-12-6-47 15,12 6-29-15,-14-7-22 0,5-1-26 0,1 1-33 16,0-3-12-16,1-3-27 0,-1 0-2 16,4-4-24-16,-4-2 0 0,6-4-17 0,-7-6 2 15,5-1-26-15,4-8 7 0,-4-4-22 0,4 0 9 16,0-7-7-16,0-3-5 0,-4-1 17 16,4 8 1-16,0 2 15 0,-2 7-6 0,2 7 9 15,0 0-9-15,0 6-3 0,-4 2-13 0,4 1-9 16,0 3-13-16,0 17 1 0,0-23-10 15,0 23 1-15,0 0-1 0,0 0 7 0,10 7 10 0,-6 7 6 16,5 3 9-16,-3 6 4 0,6 6-16 16,1 1 15-16,1 5-16 0,1 1 8 0,5 3-17 15,-5-3 10-15,-1-5-18 0,3 1 14 16,1-4-19-16,-5-1 16 0,1-5-21 0,-1-2 18 16,-3 0-17-16,-2-4 13 0,0-3-12 0,-1 0 13 15,1 0 4-15,-4-3-2 0,-4-10-1 16,4 19-11-16,-4-19 8 0,-4 12-4 0,4-12-1 0,-19 11 2 15,3-7-8-15,-7-1 1 0,0-2 1 16,-3 0-2-16,-10-1-13 0,8 0 19 0,-8 0-6 16,1 0 23-16,2-1-8 0,2 0 23 0,0-2-6 15,0 0 16-15,8 1 3 0,5-2 0 16,-1-2-20-16,11 1-1 0,4-5-11 0,4 10 1 16,8-23-15-16,7 5 12 0,11-5-2 0,10-1 0 15,1-4-5-15,25-8-3 0,2 2 4 16,2 2-12-16,-12 5 10 0,-9 7-2 0,1 0-4 15,-7 0-2-15,2 5-5 0,-10 4 4 0,-8 2-8 16,-4 3 16-16,-7 2 20 0,-12 4 21 16,15 8 23-16,-15-8 9 0,-11 28 8 0,-12-5 4 15,-3 5 4-15,-5 5-20 0,-9 0-9 16,-13 12-7-16,3 0-6 0,4-9-13 0,9-6-7 0,2 0-15 16,4 0 7-16,4-5-19 0,0-4 9 15,9 0-11-15,3-5 4 0,3-2-12 0,4-1-28 16,1-2-84-16,7-11-86 0,-2 22-82 0,2-22-79 15,17 17-63-15,-9-12-104 0,7 0-587 16,3 1-762-16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5:48:58.274"/>
    </inkml:context>
    <inkml:brush xml:id="br0">
      <inkml:brushProperty name="width" value="0.05292" units="cm"/>
      <inkml:brushProperty name="height" value="0.05292" units="cm"/>
      <inkml:brushProperty name="color" value="#FF0000"/>
    </inkml:brush>
  </inkml:definitions>
  <inkml:trace contextRef="#ctx0" brushRef="#br0">2146 10198 83 0,'0'0'355'16,"-15"-6"-26"-16,15 6-98 0,0 0 2 0,-14-1-98 16,14 1 26-16,0 0-80 0,0 0 53 0,0 0-52 15,0 0 84-15,-9 4-23 0,9-4 27 16,11 11 4-16,-1-5 7 0,5 3-11 0,1-3-4 15,9 3-6-15,2-3-6 0,8 0-3 16,4 1-4-16,11-2-10 0,4-3-14 0,1 0-6 16,5-2 5-16,0-1-8 0,2-2 9 0,0-1 10 15,2-1 1-15,-2 1 7 0,-2-3 3 16,0 0-6-16,-6 1 1 0,-2 0-30 0,-13 2-3 16,0 1-28-16,-10-1-10 0,-2 1 10 0,-6 2-5 15,-3 0 53-15,1-1-11 0,-5 1 1 0,1 1-1 16,-15 0-15-16,23-2-9 0,-23 2-17 0,14 0-17 15,-14 0-10-15,0 0-7 0,0 0-11 16,15-2 0-16,-15 2-9 0,0 0-24 0,0 0-65 16,0 0-98-16,0 0-123 0,0 0-127 0,0 0 61 15,0 0-50-15,0 0-29 0,6-10-42 0,-6 10-100 16,0 0-508-16,0 0-734 0</inkml:trace>
  <inkml:trace contextRef="#ctx0" brushRef="#br0" timeOffset="9819.57">15061 11261 2911 0,'17'-1'-32'0,"-7"2"-223"0,-10-1 120 0,19 7-155 0,-19-7 179 0,0 0-23 0,4 14 58 0,-4-14-47 15,-15 12-81-15,5-4 154 0,-3 0-347 0,-5 3 315 16</inkml:trace>
  <inkml:trace contextRef="#ctx0" brushRef="#br0" timeOffset="11042.39">14821 11745 411 0,'0'0'302'0,"-12"-5"-14"0,12 5-64 0,0 0-29 15,-13-5-21-15,13 5-18 0,-6-11-20 0,6 11-16 16,-8-19-8-16,8 19-3 0,-2-25-14 16,4 5-9-16,-2 1-8 0,4-1-10 0,0-8-23 15,2-2 16-15,3-6-15 0,-1-4 7 16,4-5-14-16,1 0 11 0,1-2-23 0,1 2 15 16,-1-3-3-16,3 5 1 0,-1-1-10 0,1 3-3 15,-3 0 15-15,-1 10-17 0,1 2 17 0,-4 4-11 16,-1 4 12-16,-1 2-15 0,-2 3 5 0,0 2-18 15,-1 2 6-15,-5 12-13 0,8-14 10 16,-8 14-5-16,0 0 12 0,0 0-10 0,4 17 13 16,-2-2 6-16,-2 4-2 0,0 2-12 0,2 5 13 15,2 4-18-15,2 0 17 0,1-3-25 16,1 5 20-16,0-1-19 0,3 0 12 0,1-8-1 16,-2 2-5-16,1-2 0 0,-1-1-4 0,2-2-1 15,-3-5 0-15,-1 0 0 0,-2-4-1 16,2 3 1-16,-1-3 0 0,-3-1 17 0,-4-10 25 15,6 17 4-15,-6-17-12 0,0 0-9 0,-4 15-4 16,4-15-8-16,-21 5-10 0,7-5 3 0,-5 0 1 16,0-2-8-16,-1 0 4 0,-7-2 1 0,0 0 2 15,0-3-3-15,-2-1-5 0,-4 1 2 16,2-1-5-16,4-1 4 0,0 1-2 0,5-1-4 16,1 0 4-16,2 2 6 0,3 0 2 15,3-1-4-15,1 0-4 0,2 1-5 0,3 0 2 16,7 7-1-16,0-18 3 0,7 11-2 0,3-3-3 15,9 0 2-15,1 3 0 0,7-2 1 16,8-1-1-16,2 4-1 0,5-3 3 0,3 0-8 16,1 1 9-16,-7 0 0 0,-2 0 1 0,0 1 0 15,-3 1 7-15,-8-1 4 0,-3 2 6 16,-4 0 13-16,-1 2 5 0,-3 1-5 0,-15 2 6 0,20-2-8 16,-20 2-1-16,0 0-1 0,-4 15 6 15,-6-5 1-15,-7 5 8 0,-7 3-2 0,-11 5-3 16,-5 2 5-16,-1 2-2 0,-17 8 4 0,8-3-8 15,-10 3-4-15,11-5-4 0,8-4-11 16,1 1 0-16,3 0-1 0,4-5-7 0,4-1-1 16,6 0-9-16,5-4 3 0,1-1-3 0,5-2 2 15,1-1-16-15,5 2-56 0,2-4-72 16,4-11-61-16,0 26-64 0,4-16-32 0,4-1-37 16,1 1-77-16,1-5-49 0,0 3-473 15,1-1-583-15</inkml:trace>
  <inkml:trace contextRef="#ctx0" brushRef="#br0" timeOffset="29629.12">22267 4716 56 0,'21'-12'587'16,"-3"-2"-139"-16,-1 2-114 0,-5 0-35 15,1-1-60-15,-1 1-13 0,-2-3-47 0,1 0 8 16,-3 2-28-16,-4-4 9 0,0 2-26 0,-6-1 9 15,-2 0-26-15,-4-1 14 0,-9-2-18 16,-8 1 23-16,-14-2-2 0,-13 2-7 0,-28 2-9 16,-19 5-9-16,-13 10-22 0,-14 6-2 0,-79 16 0 15,-1 13 9-15,-1 13 9 0,2 9 30 0,7 12 25 16,8 7 0-16,8 11 7 0,12 8 9 16,21 4 2-16,19 3 29 0,21 5-28 0,38-19-34 15,24-11-21-15,12 9-27 0,10 6-7 0,19 4-21 16,14 0-4-16,17 1-4 0,22-4-20 15,52 40 1-15,19-20-13 0,23-18-1 0,22-16-4 16,23-17 7-16,13-14-14 0,20-18 9 0,14-11 1 16,11-15-18-16,8-13 0 0,7-6 3 0,1-14-7 15,-10-8 23-15,-14-14-35 0,-19-8 11 16,-21-8 4-16,-22-4-10 0,-25-15 5 0,-25-4-20 16,-43 13 20-16,-26 6-16 0,-11-11 12 0,-11-6-10 15,-12-1 2-15,-11 0 6 0,-12 14 6 0,-11-12-2 16,-13 5 0-16,-12 6-12 0,-9 6 3 15,-13 6-3-15,-8 8 5 0,-13 4-22 0,-10 5-64 0,-62-14-92 16,27 22-120-16,12 16-66 0,-74-8-70 16,39 16 38-16,25 6 69 0,-6 5-19 0,-4 5 28 15,4 3-5-15,5 4 19 0,12 3-28 16,12 5-66-16,12 0-63 0,14 6-381 0,21 0-460 16</inkml:trace>
  <inkml:trace contextRef="#ctx0" brushRef="#br0" timeOffset="31853.25">20400 5578 274 0,'0'0'503'0,"-2"-22"-86"0,2 22-57 0,-2-17-35 16,2 17-39-16,-4-17-53 0,4 17-15 0,-8-13-37 0,8 13-17 15,-15-6-19-15,15 6-15 0,-20 1-2 16,9 6-13-16,-3 1 3 0,2 2-8 0,-3 6 8 15,3 2-7-15,-3 2-15 0,5 1-3 0,0 2 0 16,1-1-2-16,3 2-7 0,2-3-12 16,4-1-5-16,0-1 7 0,4-1-1 0,2-2 3 15,3-1 1-15,1-3 0 0,0-2-9 0,3 1 6 16,-3-3 1-16,2-3 7 0,-1 0 8 16,-11-5 0-16,16 6-3 0,-16-6-18 0,13-3-12 15,-13 3-11-15,4-9-3 0,-4 9-1 0,2-15-10 16,-2 15-9-16,-2-19-7 0,2 19-11 0,-2-18-51 15,2 18-77-15,-2-15-76 0,2 15-89 16,0 0-58-16,0-15-40 0,0 15-21 0,0 0-77 16,12-6-22-16,-12 6-436 0,14 2-599 0</inkml:trace>
  <inkml:trace contextRef="#ctx0" brushRef="#br0" timeOffset="31978.31">20533 5764 721 0,'0'0'565'0,"0"0"-115"16,0 0-57-16,0 0-84 0,0-15-50 0,0 15-54 15,0 0-44-15,0 0-31 0,-6-10-26 0,6 10-49 16,0 0-77-16,0 0-81 0,0 0-80 0,2-13-66 16,-2 13-71-16,14-9-117 0,-4 2-210 0,3 0-204 15</inkml:trace>
  <inkml:trace contextRef="#ctx0" brushRef="#br0" timeOffset="32166.31">20744 5553 118 0,'6'-14'706'0,"-2"1"-132"0,-2 0-77 0,-2 13-59 16,0-24-45-16,0 24-27 0,-4-19-16 0,4 19-36 15,-2-15-41-15,2 15-46 0,0 0-34 0,-9-8-10 16,9 8 9-16,-8 12-14 0,4-1-4 0,-2 6-38 16,2 2 2-16,0 1-45 0,-3 6-17 15,5 1-11-15,-2 3 6 0,2 1 1 0,0-1-22 16,-2 0-6-16,4 0-39 0,-2 0-98 16,0-4-122-16,2-1-74 0,0-3-94 0,0-1-105 15,2-2-104-15,0-2-636 0,2-2-870 0</inkml:trace>
  <inkml:trace contextRef="#ctx0" brushRef="#br0" timeOffset="32501.28">21227 5662 597 0,'0'0'536'0,"0"0"-102"0,0 0-64 0,-10-5-45 16,10 5-35-16,0 0-31 0,-15 1-26 0,15-1-9 15,-16 9-11-15,16-9-4 0,-15 12-21 16,9-3-23-16,6-9-21 0,-12 15-14 0,12-15-18 16,-6 19-3-16,6-19-3 0,0 15 1 0,0-15-15 15,8 14 4-15,-8-14-4 0,16 9-13 16,-16-9-10-16,21 4-17 0,-21-4-4 0,23 0-8 15,-23 0-8-15,21-4 3 0,-21 4-11 0,16-8 0 16,-16 8-8-16,10-15-3 0,-10 15 3 0,5-15-25 16,-5 15-31-16,-3-16-62 0,3 16-66 15,0-14-71-15,0 14-69 0,0 0-72 0,-2-16-87 16,2 16-84-16,0 0-456 0,9-12-661 0</inkml:trace>
  <inkml:trace contextRef="#ctx0" brushRef="#br0" timeOffset="32649.31">21415 5660 135 0,'0'0'601'0,"0"0"-158"0,-4-11-100 16,4 11-68-16,0 0-53 0,0 0-56 0,-2-16-65 15,2 16-66-15,4-14-63 0,-4 14-77 0,11-16-20 16,-3 7-79-16,0 1-9 0,3 1-86 0,-1-1-124 16,0 0 39-16</inkml:trace>
  <inkml:trace contextRef="#ctx0" brushRef="#br0" timeOffset="32825.47">21537 5519 878 0,'0'0'359'16,"13"-10"-1"-16,-13 10-16 0,10-6 7 15,-10 6-49-15,0 0-8 0,6-8-45 0,-6 8-48 16,0 0-35-16,0 0-20 0,0 0 56 0,9 9 51 16,-9-9 27-16,2 22 7 0,-4-8-25 15,2 2 8-15,-3 1-38 0,1 0-1 0,2 1 14 16,0-1-25-16,2-1-34 0,-2 1-31 0,5-2-28 16,1 0-13-16,2-3-26 0,2 2-2 0,3-2-26 15,-1-2-3-15,5-1-54 0,-1 0-135 0,1-1-147 16,-1-3-193-16,1 1-67 0,2-1 52 15,-1-1-82-15,3-2-65 0,-3 0-579 0,3 1-856 16</inkml:trace>
  <inkml:trace contextRef="#ctx0" brushRef="#br0" timeOffset="33134.57">22377 5518 540 0,'0'0'682'0,"0"0"-158"16,0 0-76-16,0-14-105 0,0 14-30 15,0 0-55-15,0 0-10 0,0 0-28 0,-13 2 204 16,3 10-242-16,10-12-6 16,-10 16-10-16,10-16-5 0,-7 18-6 0,7-18-1 15,2 16 10-15,-2-16-4 0,9 18 3 0,-3-10-11 16,4-2 23-16,1-2-4 0,1 0-21 0,2-3-16 15,-14-1-21-15,23 0-6 0,-23 0-14 0,21-5-20 16,-21 5-18-16,12-11-10 0,-12 11-13 16,6-15-23-16,-6 15-79 0,-6-19-118 0,2 9-133 15,-2 1-135-15,-2 2 49 0,1-2-56 0,7 9-41 16,-10-11-64-16,10 11-642 16,0 0-853-16</inkml:trace>
  <inkml:trace contextRef="#ctx0" brushRef="#br0" timeOffset="33451">22647 5477 97 0,'7'-9'814'0,"-3"0"-158"0,2 0-108 0,0-1-65 15,0 1-64-15,3-2-42 0,-3 1-46 0,4 0-47 16,0-1-38-16,1 2-41 0,1 0-17 0,1 0-52 16,-3 2-27-16,2 2-17 0,3-1-9 0,-3 3-22 15,-12 3 10-15,23-1-26 0,-23 1 13 0,19 5-7 16,-19-5 45-16,16 15 8 0,-12-5 21 0,2 0 46 15,-1 2 13-15,-1 0 7 0,0 1 3 16,0 0 11-16,0 0 10 0,0-1 16 0,0-1 12 16,3 2-4-16,-1 0 11 0,0-1-18 0,-2 0-75 15,2-2-157-15,-2 1 0 0,1 0 0 0,-5-11 0 16,2 20 0-16,-2-20 0 0,-9 22 0 16,-1-9 0-16,-2-1 0 0,-5 1 0 0,-2-2 0 15,1 0 0-15,-1-1 0 0,3 0 0 0,-1-3 0 16,1 1 0-16,1-1-459 0,1 1-643 15,-1-1-67-15,3-2-553 0,2 3-1477 0</inkml:trace>
  <inkml:trace contextRef="#ctx0" brushRef="#br0" timeOffset="44376.57">19367 4557 425 0,'0'0'442'0,"-19"-6"-88"0,7 2-60 16,2 3-33-16,-3-2-28 0,1 0-33 0,-3-1-23 16,3 0-11-16,12 4-2 0,-23-5 2 0,23 5-22 15,-16-4-19-15,16 4-17 0,-13-3-19 16,13 3-9-16,0 0 18 0,0 0 24 0,10 5 5 16,5-2 11-16,8 0-3 0,12 2 7 0,14 1 18 15,13-4 6-15,38 0-15 0,11-4-3 16,13 0-1-16,83-10-11 0,6-1 17 0,8-2-27 15,2 0 5-15,9 2-28 0,6-1 34 0,1 4-2 16,-1-2-22-16,4 2-40 0,-6 3 10 0,-7 0-10 16,-8 1-12-16,-8 2 3 0,-54 3-23 15,-28-2 0-15,-1 3-15 0,-4 0 7 0,-6 0 10 16,-7 3 4-16,-5-3 10 0,-9 1 19 0,-24 0 15 16,-13-1-2-16,-9-1 3 0,-9 0 1 0,-9-2 49 15,-4 3-35-15,-4 0 40 0,-4-1-8 0,-3-2-12 16,-3 0-42-16,-5-1-14 0,-12 4-27 15,15-11-23-15,-15 11-101 0,-5-13-69 0,-1 3-85 16,-6 3-60-16,-1-1-66 0,-3 0-75 0,-5-1-61 16,-1 0 62-16,-1 1 73 0,-2 3-17 0,2 1-8 15,3 1-3-15,-3 0-49 0,0 1-53 0,0 0-456 16,1 4-603-16</inkml:trace>
  <inkml:trace contextRef="#ctx0" brushRef="#br0" timeOffset="48469.57">19654 3852 535 0,'0'0'432'0,"0"0"-22"0,0 0-40 16,0 0-49-16,-2-14-53 0,2 14-38 0,0 0-28 15,0 0-15-15,-18-3-4 0,9 10-11 0,-3-2-4 16,2 5-1-16,-3 2-21 0,3-1-2 15,-3 4-33-15,5 1-4 0,-2 0-23 0,4 2-7 16,-1-1-8-16,5-2-5 0,0 1 2 0,6-2-4 16,3-2 15-16,3 0 12 0,4-4-2 0,1-2-18 15,3-2 5-15,1-3-14 0,2-1-1 16,-3 0 2-16,1-1 21 0,-5-3-4 0,3 0 10 16,-5-3-25-16,-1 1 1 0,-3-3-26 15,-2-1 3-15,-6 10-20 0,6-20 8 0,-6 20-23 16,-2-19-21-16,2 19-69 0,-4-18-87 0,4 18-92 15,-4-15-82-15,4 15-77 0,0 0-47 0,0 0-116 16,4-13-453-16,-4 13-691 0</inkml:trace>
  <inkml:trace contextRef="#ctx0" brushRef="#br0" timeOffset="48565.57">19898 3934 372 0,'0'0'511'0,"0"0"-127"15,0 0-81-15,0 0-71 0,-10 3-27 0,10-3-62 16,0 0-78-16,0 0-105 0,0 0-139 0,0 0-138 15,0 0-208-15,0 0-89 0</inkml:trace>
  <inkml:trace contextRef="#ctx0" brushRef="#br0" timeOffset="48767.58">20125 3783 125 0,'0'0'622'0,"0"0"-148"15,0 0-120-15,0 0 18 0,0 0-41 0,5 17-10 16,-5-17-21-16,-2 24-11 0,-1-9-4 15,3 1 3-15,-2 2 0 0,2 0-23 0,-2 0-25 16,2-1-41-16,-2 0-25 0,2 0-42 0,-2 0-17 16,0-5-32-16,0 3-2 0,2-15-26 15,-2 24-39-15,2-24-80 0,-6 17-123 0,6-17-89 16,-6 9-84-16,6-9-64 0,0 0-52 0,0 0-26 16,-13 0-473-16,13 0-630 0</inkml:trace>
  <inkml:trace contextRef="#ctx0" brushRef="#br0" timeOffset="48874.56">20119 3885 31 0,'6'-15'508'0,"-1"3"-145"0,3 0-53 0,-2-2-65 0,2 2-37 0,3 1-38 16,1 0-43-16,0-1-26 0,3 4-23 15,-1-2-18-15,3 2-39 0,2 1-138 0,-1-1-120 16,-1 3-352-16,1 1-150 0</inkml:trace>
  <inkml:trace contextRef="#ctx0" brushRef="#br0" timeOffset="49080.57">20475 3719 489 0,'0'0'510'0,"0"0"-86"0,0 0-23 0,0 0-61 16,0 0-28-16,0 0-43 0,0 0-45 16,0 0-56-16,0 0-18 0,0 0-29 0,0 0 3 15,10-5-8-15,-10 5-25 0,0 0-15 0,10 5-14 16,-10-5 11-16,11 10 14 0,-11-10-10 16,6 16 84-16,-4-2 155 0,-2 1 26 0,0 4-67 15,-2-1-26-15,-2-1-71 0,0 2 41 0,-2 1-57 16,-1 0-1-16,1-1-91 0,0-3-149 15,0 2-196-15,0-2-131 0,1-2-36 0,-1 0-120 16,2-2-96-16,4-12-556 0,-4 18-857 0</inkml:trace>
  <inkml:trace contextRef="#ctx0" brushRef="#br0" timeOffset="49230.56">20407 3971 700 0,'0'0'694'0,"-7"-13"-121"0,7 13-117 15,0 0-96-15,-2-17-69 0,2 17-53 16,13-15-53-16,-3 8-37 0,2-2-32 0,5 2-22 15,-3 0-22-15,3 1-25 0,0 1-13 0,3 0-90 16,3 2-152-16,4-1-119 0,4 3-147 16,0-1-444-16,2 4-567 0</inkml:trace>
  <inkml:trace contextRef="#ctx0" brushRef="#br0" timeOffset="51355.24">23507 3974 478 0,'-6'-12'471'0,"6"12"-129"0,0 0-19 15,0 0-53-15,0 0-4 0,-12-4-29 16,12 4 12-16,-17 6-7 0,17-6-22 0,-16 13-25 16,7-8-21-16,-1 5-21 0,4-2-23 0,0 1 6 15,-1 0-7-15,7-9 10 0,-8 17 7 16,8-17 9-16,-2 19 18 0,2-19-18 0,4 17 22 16,-4-17-41-16,11 9 4 0,-11-9-27 0,14 10 5 15,-14-10-27-15,12 1 2 0,-12-1-6 0,15-3 10 16,-15 3-35-16,14-8 8 0,-14 8-15 0,13-12-14 15,-13 12-13-15,8-18-50 0,-8 18-98 16,6-16-151-16,-6 16-30 0,6-18-90 0,-6 18-59 16,7-12-90-16,-7 12-92 0,4-8-426 0,-4 8-708 15</inkml:trace>
  <inkml:trace contextRef="#ctx0" brushRef="#br0" timeOffset="51635.26">23712 3955 599 0,'0'0'534'15,"0"0"-92"-15,4-12-36 0,-4 12-75 0,0 0-56 16,0 0-46-16,0 0-48 0,2-15-32 0,-2 15-33 16,0 0-21-16,0 0-17 0,0 0-18 15,0 0-17-15,2-13-9 0,-2 13-16 0,0 0-2 16,0 0-1-16,0 0-6 0,0 0-1 0,0 0 8 16,0 0 26-16,-8 13 34 0,8-13 5 0,-6 17 52 15,6-17 0-15,-9 19 33 0,7-9 13 16,-2 5 18-16,0-3-13 0,2 3 18 0,0 3-24 15,-2-2 0-15,2 2-33 0,-2-2-13 16,2-1 10-16,0 0-15 0,-1 0-32 0,1-4-20 16,2-11-12-16,-4 23 1 0,4-23-91 0,-4 18-91 15,4-18-207-15,0 0-70 0,-4 9-61 16,4-9-69-16,0 0-94 0,-4-9-581 0,4 9-841 16</inkml:trace>
  <inkml:trace contextRef="#ctx0" brushRef="#br0" timeOffset="51768.26">23697 3882 47 0,'5'-12'603'0,"-1"3"-118"0,2-2-141 0,0 3-45 16,2-2-84-16,3 2-44 0,-1-3-43 0,2 3-25 15,3 0-21-15,-1 0-34 0,1 1-112 16,-1-1-70-16,3 2-50 0,-3 1-153 0,5-2-232 16,-2 4-128-16</inkml:trace>
  <inkml:trace contextRef="#ctx0" brushRef="#br0" timeOffset="51943.26">24094 3745 464 0,'19'3'444'0,"-19"-3"-61"0,0 0-52 0,0 0-22 16,12 3 13-16,-12-3-27 0,0 0 21 0,11 9 17 15,-11-9-49-15,12 13 33 0,-12-13-58 0,10 17-11 16,-3-6-60-16,-1 1 6 0,-2 3-55 0,0 0 1 16,0 2-49-16,-4 0 9 0,0 3-43 15,-2 0 13-15,0-1-74 0,-4 0-125 0,0 0-109 16,0-1-99-16,-3-1-63 0,1-2-108 0,0-4-134 15,-3 0-301-15,3-3-600 0</inkml:trace>
  <inkml:trace contextRef="#ctx0" brushRef="#br0" timeOffset="52073.26">24030 3977 177 0,'0'0'707'0,"0"0"-149"16,2-17-57-16,-2 17-60 0,13-11-69 0,-3 3 2 15,0 4-77-15,3-3 7 0,3 1-114 16,-1-1 8-16,1 0-89 0,1 1 12 0,2-2-157 0,-3 2-141 15,3 0-210-15,-1-3-119 0,1 3-510 16,-3-3-671-16</inkml:trace>
  <inkml:trace contextRef="#ctx0" brushRef="#br0" timeOffset="62714.26">21513 3922 72 0,'12'-3'625'0,"-12"3"-161"0,0 0-55 0,0 0-59 16,0 0-17-16,0 0-54 0,0 0-4 16,0 0-45-16,0 0-3 0,-12-9-43 0,12 9 1 15,-21 7-6-15,11-2-19 0,-5 6-12 0,-1 1-7 16,-1 3-10-16,0 4-12 0,1 0-29 0,1 1-3 15,3 1-13-15,2 0-17 0,1-2-6 16,3 0-10-16,2-3-5 0,4 0 4 0,2-1 9 16,2-3 20-16,5-2 12 0,1-2 22 15,4-5-11-15,3 0 17 0,2-4-26 0,-1-2 20 16,1-4 24-16,-1 2 22 0,1-5-32 0,-3 2 35 16,-1-2-43-16,-3-3 17 0,-1 2-26 0,-3-1-20 15,-2-1-22-15,-4 0-13 0,-2 13-4 16,0-25-13-16,-4 14-17 0,0 2-57 0,4 9-126 15,-12-15-143-15,12 15-159 0,-13-8 33 0,13 8-17 16,0 0-10-16,-10 2-25 0,10-2-100 0,0 0-463 16,0 0-707-16</inkml:trace>
  <inkml:trace contextRef="#ctx0" brushRef="#br0" timeOffset="63042.26">21765 4018 205 0,'0'0'342'15,"0"0"-93"-15,0 0-49 0,0-15-48 16,0 15-33-16,0 0-18 0,0 0-9 0,0 0 21 16,-2-14 7-16,2 14 21 0,0 0 15 0,4-18-5 15,-4 18 17-15,8-15-9 0,-2 6 29 16,0-1-14-16,-1 3 33 0,3-2-21 0,-2 0 17 16,0 1-23-16,3 0 8 0,-9 8-28 0,12-11-15 15,-12 11 2-15,12-8-29 0,-12 8 15 0,0 0 49 16,17 7 7-16,-17-7 15 0,8 20 15 0,-6-7 7 15,0 2 33-15,-2 2 36 0,0 0 4 16,0 2 5-16,-2-3-17 0,2 2-39 0,0-2-36 16,0 2-32-16,0-3-18 0,2-3-24 0,2 2-19 15,1-3-14-15,3-2-39 0,2-3-66 16,3-2 0-16,1-3 0 0,3-1 0 0,1 0 0 16,1-1-149-16,-3 0-244 0,-1-1-184 0,1-2-165 15,-3 1-65-15,-1-1 134 0,-12 4-129 0,21-3-485 16,-21 3-934-16</inkml:trace>
  <inkml:trace contextRef="#ctx0" brushRef="#br0" timeOffset="68847.25">18180 11901 25 0,'48'-15'360'0,"-30"13"-262"15,28 16-217-15,-36-4-1 0</inkml:trace>
  <inkml:trace contextRef="#ctx0" brushRef="#br0" timeOffset="83118.64">1466 11472 373 0,'0'0'400'16,"0"0"-46"-16,0 0-63 0,-2 19-29 16,2-19-24-16,-7 15-19 0,7-15-15 0,-4 13 1 15,4-13 10-15,-4 10 7 0,4-10 4 0,0 0-7 16,0 0-34-16,0 0-35 0,0 0-32 0,0 0-27 16,-6-19-15-16,8 2 7 0,2-4-44 15,0-6 20-15,2-6-38 0,5-4 21 0,-1-9-32 16,0-1-5-16,3-2-4 0,-1 3 5 15,1 4 14-15,-3 4-21 0,0 6 19 0,-1 6-28 0,-1 1 17 16,-2 9-22-16,0 1 19 0,2 6-14 16,-8 9 21-16,15-2 1 0,-9 8-4 0,2 6 2 15,-1 4 8-15,1 7 47 0,-2 3-22 0,2 1-1 16,-1 5 6-16,1 3 0 0,0-4-7 16,0 3-5-16,1-6-7 0,-1-4-5 0,0 3-3 15,3-5-7-15,-3 0 1 0,0-4 0 0,0-3-3 16,1-2 8-16,-1-1-3 0,-2-2 14 15,0 1 7-15,0-2 37 0,-6-9-2 0,7 12 8 16,-7-12-18-16,0 0-19 0,-7 12-4 0,7-12-12 16,-20 9-10-16,1-6-1 0,-4 1-1 15,-5 3-26-15,-8-2 18 0,-1 1-11 0,-2-1 5 16,-2-1-2-16,-1 4 6 0,3-4 20 0,0 1 26 16,8-1-10-16,2-2 22 0,6 0-7 0,2 0 5 15,3-2-29-15,5-4 19 0,13 4-20 16,-8-15 8-16,14 4-19 0,9-5 10 0,9-3-20 15,14-7-2-15,22-9 8 0,4-3 1 0,6 2-2 16,2 0-2-16,3-3 2 0,-3 3-1 0,0 2-7 16,1 2-14-16,-17 9 20 0,-9 3-17 15,-5 4 13-15,-11 3-13 0,-5 6 17 0,-5 4 9 16,-4 3 79-16,-7 5 17 0,-4 8-9 0,-6 4-9 16,-6 3-23-16,-6 10-18 0,-9 9-7 15,-6 0-13-15,-16 19-2 0,-7-2-14 0,0 0-3 16,-1-2-5-16,1-5-6 0,9-8-8 0,8-9 4 15,4-3-1-15,0-1-19 0,6-6-77 16,7-6-108-16,1 0-169 0,3-4-138 0,3 1 90 16,5-3-42-16,4-10-82 0,2 15-3 0,-2-15-63 15,15 9-373-15,-1-8-634 0</inkml:trace>
  <inkml:trace contextRef="#ctx0" brushRef="#br0" timeOffset="92254.25">21459 13323 318 0,'0'0'538'0,"-21"-2"-47"0,21 2-62 16,-16-4-38-16,16 4-38 0,-15-3-39 15,15 3-24-15,0 0-67 0,-8-12-33 0,8 12-9 16,8-18-12-16,2 4-8 0,5-3 0 0,8-2 11 15,8-7-48-15,4 0 15 0,4-2-48 0,2 3 10 16,3-3-46-16,16-10 14 0,0 2-43 0,-9 9 27 16,-5 2-34-16,-1-2 21 0,-1 4-31 0,-3 3 28 15,-2 0-38-15,-1 3 28 0,-12 3-32 16,-5 2 28-16,-2 3-31 0,-7 4 29 0,-12 5-30 16,0 0 29-16,0 0-28 0,0 0 25 0,-18 22-28 15,-9-3 32-15,-13 5-33 0,-18 13 30 0,-6 3-33 16,-2 2 29-16,0 2-31 0,2 1 4 0,2-2 9 15,2 2 24-15,6-2-37 0,11-7 34 16,8-3-36-16,2-2 36 0,4-1-34 0,4 1 35 16,6-9-6-16,3 1 2 0,5-8-4 0,3 2 8 15,4-4 22-15,4-13 21 0,6 19 10 0,-6-19 4 16,23 3-9-16,-2-5 18 0,12-7 26 0,8-5 23 16,7-2-14-16,18-12 19 0,2-4-24 15,2 1-9-15,-1-2-5 0,-1-2-6 0,0 0-3 16,-2 3-4-16,-2 0 1 0,-10 6-32 0,-11 7 9 15,3-4-30-15,-5 6 19 0,-2 1-36 0,-8 2 20 16,-2 2-27-16,-6 2 12 0,-2 2-24 0,-5 3 12 16,-1-2-64-16,-3 2-86 0,-1 0-129 15,-11 5-104-15,12-1-207 0,-12 1 61 0,0 0-72 16,0 0-19-16,-12 16-87 0,3-9-353 0,-3 1-699 16</inkml:trace>
  <inkml:trace contextRef="#ctx0" brushRef="#br0" timeOffset="97433.68">12235 9020 204 0,'-12'7'536'16,"12"-7"-110"-16,0 0-81 0,-15 5-45 0,15-5-29 16,0 0-39-16,-12 5-17 0,12-5-16 0,0 0-9 0,-10 6-9 15,10-6 2-15,0 0-23 0,0 0 2 16,-9 6-19-16,9-6 3 0,0 0-28 0,0 0 13 16,0 0 29-16,0 0 11 0,5 11 17 0,-5-11-6 15,22-1-11-15,-3-3-6 0,2 0-12 16,1-2 4-16,13-5-6 0,-1 2 48 0,9-3 11 15,-2-3 0-15,5 3 10 0,-5 0-30 16,-6 2-4-16,0-1-50 0,-4 2 0 0,-8 3-39 16,0-2 0-16,-5 4-31 0,3 1 14 0,-6-1-24 15,-3 0 17-15,-2 0-33 0,-10 4 16 16,23-3-33-16,-23 3 24 0,17-4-39 0,-17 4 19 16,0 0-27-16,14-4 18 0,-14 4-97 0,0 0-136 15,0 0-123-15,15-4-136 0,-15 4-136 0,0 0 11 16,0 0 76-16,0 0-70 0,0 0-57 0,0 0-534 15,0 0-826-15</inkml:trace>
  <inkml:trace contextRef="#ctx0" brushRef="#br0" timeOffset="120520.29">1608 8482 347 0,'-4'10'283'0,"-4"-1"-32"0,2-1-30 0,1 2-60 15,-3 2 19-15,2-1-25 0,0 1-5 0,-2 1 2 16,-1-1-17-16,1 0 4 0,0 0-22 15,-1 1 20-15,1-1-10 0,2-3 35 0,-2 1-5 16,2-2 35-16,6-8-23 0,-11 12 0 16,11-12-37-16,-10 6-2 0,10-6-51 0,0 0 6 15,-15-12-42-15,13 1 14 0,0-3-29 0,0-4 18 16,2-5-22-16,2-3 22 0,0-4-4 0,2-8-8 16,1-1 12-16,1-2 4 0,2-5 0 0,0-1 4 15,-1 8-6-15,1 1 3 0,-2 0 4 0,2 2-1 16,-2 2 2-16,1 1-10 0,-1 5 8 15,0-1-10-15,0 5 0 0,-2-1-2 0,1 4 1 16,-1 2-3-16,2-1-5 0,-2 4-6 16,0-3-3-16,-2 5 2 0,4-1 0 0,-4 0-1 15,3 3-3-15,-3 1 3 0,-2 11-3 0,6-20-2 16,-6 20-3-16,4-17-3 0,-4 17-3 16,4-12-5-16,-4 12-3 0,0 0-8 0,4-12 2 15,-4 12-1-15,0 0 8 0,0 0 7 0,0 0-13 16,13 9 25-16,-7-2-11 0,0 6 25 0,2 0-25 15,-1 4 17-15,1-1-17 0,2 3 6 0,-2 3-3 16,5-2 20-16,-5 4-13 0,5-1 1 16,-3-2 7-16,0 4-2 0,3-2 0 0,-3-1-1 15,2 1-14-15,-1-3 17 0,-1 1-17 0,0-1 12 16,1-1-25-16,-3-3 21 0,0-1-25 16,0 0 18-16,1-1-17 0,-1-3 18 0,-2 3-20 15,0-3 18-15,1-1-28 0,-1 1 29 0,-2-3-21 16,-4-8 19-16,8 17-17 0,-8-17 25 0,6 13-21 15,-6-13 32-15,0 0-15 0,7 15 48 16,-7-15-16-16,0 0 24 0,0 0-42 0,0 0 24 16,-9 11-45-16,9-11 26 0,-20-4-40 0,5 4 28 15,-3-4-37-15,-5 0 33 0,-6 0-38 16,-4-3 33-16,-2 2-33 0,-2-1 35 0,-3 2-12 16,3 3 0-16,-2-1-3 0,-3 2-8 0,1 0 6 15,2 0-3-15,-3 3 4 0,3 1 20 16,2 0 25-16,6-1 19 0,2 0-1 0,2 1 3 15,4-3-5-15,3 3-12 0,1-2-11 0,3 0-18 16,1 0 1-16,15-2-14 0,-25 1 0 16,25-1-11-16,-12 3 4 0,12-3 3 0,0 0 3 15,14-6 5-15,1 1 1 0,8-6 4 0,8-3-3 16,10-3-2-16,2-3 2 0,7-2 1 0,20-8-1 16,-2-2-7-16,1 2 2 0,-1 0 1 0,-2 0-3 15,-14 6-1-15,-9 4 2 0,1 0-8 16,-5 3 5-16,-8 3-5 0,-4 0 7 0,-3 4-8 15,-5 1 1-15,-2 3 5 0,-3 0 3 0,1 1 25 16,-5 1 21-16,-10 4 23 0,16-2 5 16,-16 2 23-16,0 0 8 0,3 17-7 0,-8-6 17 15,-1 2-19-15,-4 3 14 0,-3 2-28 0,-5 5 9 16,-3 1-28-16,-4 5-30 0,-2 3-42 0,1 2 0 16,-5 2 0-16,0 1 0 0,-15 16 0 0,1-2 0 15,7-8 0-15,5-6 0 0,0 1 0 16,0-2 0-16,2-1 0 0,2-2 0 0,2-5 0 15,7-3 0-15,-1-2 0 0,5-6 0 16,1-1 0-16,5-4 0 0,-1-1 0 0,1-2 0 16,2 0 0-16,0-1 0 0,8-8 0 0,-13 13-184 15,13-13-135-15,-10 7-145 0,10-7-135 16,0 0-80-16,0 0 54 0,0 0 55 0,0 0 3 16,0 0-75-16,-9-7-476 0,9 7-766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5:52:27.105"/>
    </inkml:context>
    <inkml:brush xml:id="br0">
      <inkml:brushProperty name="width" value="0.05292" units="cm"/>
      <inkml:brushProperty name="height" value="0.05292" units="cm"/>
      <inkml:brushProperty name="color" value="#FF0000"/>
    </inkml:brush>
  </inkml:definitions>
  <inkml:trace contextRef="#ctx0" brushRef="#br0">2848 4339 442 0,'0'0'512'0,"0"0"-138"15,-2 12-37-15,2-12-64 0,0 0-34 16,0 0-38-16,-8-5-24 0,8 5-24 0,-6-19-6 0,6 4-1 16,-2-6-2-16,2 1 0 0,2-10-3 15,0-9-7-15,2-12-23 0,4-6 9 16,5-26-32-16,5-3 10 0,1 0-31 0,4 0-10 15,2 1-15-15,1 6 3 0,1 5-13 0,-2 18-8 16,-4 11-6-16,-3 6-6 0,-1 8-16 0,-5 4 15 16,1 6-25-16,-1 3 21 0,-2 5-21 0,-1 3 22 15,1 5 5-15,-10 5 7 0,23 5 32 16,-13 7 5-16,5 6 13 0,-1 11 4 0,3 10 16 16,1 5 7-16,3 3-13 0,8 22-6 0,-6-11-9 15,-3-8-5-15,7 18-7 0,-2-13-9 0,-6-9-8 16,-1 3-5-16,1-4-3 0,-3-4-14 15,1 0 10-15,-5-9-9 0,-1-2-2 0,-1-8 0 16,-2 1 1-16,-2-5-6 0,1-2 10 0,-1-1-3 16,-2-4 48-16,0 1-1 0,-4-12 4 15,0 0-28-15,-6 15-5 0,6-15 0 0,-23-3-12 16,5-2 16-16,-7-3-28 0,-8-4 15 0,-11-4-31 16,-1 1 24-16,-5-2-6 0,-4-2-7 0,-18-1 6 15,8 2-4-15,10 4 33 0,-2 0-10 16,3 1 29-16,1 1-4 0,2 1 17 0,5 0-1 15,10 4 17-15,6-1-3 0,4 4-5 0,4-2-22 16,3 1-13-16,1 0-16 0,7-2-3 0,10 7 0 16,-4-19-12-16,14 5-9 0,11-5 2 15,14-4-5-15,8-1-5 0,28-13 0 0,13 1 8 16,7 2-5-16,11-1-3 0,3 0-26 16,5 3 31-16,-1 2-35 0,3 2 9 0,-7 3 4 15,-6 5 12-15,-8 5-4 0,-20 5-5 0,-18 4 34 16,-11 1-42-16,-9 5 37 0,-6 2-29 0,-9 3 45 15,-5 6-30-15,-9 5 43 0,-8 5-19 16,-13 8 45-16,-12 11-17 0,-23 19 48 0,-14 1 13 16,-8 2 41-16,-54 32 20 0,2-5 21 0,24-22-12 15,18-10 11-15,-49 28-7 0,34-21-181 0,18-13-7 16,1 1 0-16,3-1 0 0,5-3 0 16,6-3 0-16,8-4 0 0,15-11 0 0,12-8 0 15,6-5 0-15,4-3 0 0,7-3 0 0,1-1 0 16,5-2 0-16,8-8 0 0,0 0-90 15,0 0-468-15,8 7-161 0,9-15-115 0,3-4 80 16,11-10-26-16,7-2-632 0,1-5-1092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4:38:22.492"/>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18947 2635 20 0,'13'-13'279'0,"1"-1"-62"0,-4 2-26 0,3-1-5 16,-1 0-16-16,-1 2-20 0,-1 0-12 15,0 1-5-15,-1 1-3 0,1-1 10 0,-4 3-7 16,2-1 11-16,-8 8-33 0,11-13-5 0,-11 13-39 15,8-8 1-15,-8 8-21 0,0 0-4 16,0 0-8-16,0 0 29 0,0 0-3 0,4 19 38 16,-12-2 1-16,-7 10 12 0,-5 8-21 15,-5 6 17-15,-16 19-28 0,-5 1 15 0,-4 0-24 16,-1 2 14-16,-3-2-28 0,-2-1 20 0,0-3-4 16,1-2-3-16,-1-1 12 0,0-5-8 15,4-2-1-15,9-12-14 0,8-6 3 0,0-2-9 0,1-4 5 16,10-4 7-16,3-4 14 0,0-4 16 15,7 0-5-15,-1-2-3 0,1-3-13 0,4-2-15 16,10-4-18-16,-21 1-8 0,21-1-8 0,-15-7-4 16,15 7-11-16,-8-17 1 0,8 17-5 15,0-27 1-15,2 12-3 0,0-2-1 0,2-1-4 16,1-1-2-16,-1 0 2 0,2 0-1 0,2 2 8 16,-2 0-16-16,1-1 8 0,-1 5 1 0,-2-1-7 15,0 3-5-15,-4 11-5 0,6-19 8 16,-6 19-1-16,0 0 1 0,0 0-7 0,0 0 16 15,-16 19-3-15,3-1 3 0,-5 9 12 0,-3 6 11 16,-4 2-8-16,3 1 14 0,-1-1-5 0,2-2-3 16,7-6 0-16,-1 0-7 0,5-5 4 15,2-2 8-15,3-3 29 0,5-1 33 0,2-2 23 16,5-2-17-16,3-4 2 0,2-5-18 0,7 2-17 16,2-5-12-16,4 0-10 0,1-3-1 15,3 0-24-15,2-3-30 0,-2 3-62 0,2-3-62 16,-2 2-70-16,0-1-37 0,2 0-32 0,-2 1-27 15,2 0-22-15,8 0-45 0,1-1-64 16,-1 0-24-16,13 0-424 0,-1-1-522 0</inkml:trace>
  <inkml:trace contextRef="#ctx0" brushRef="#br0" timeOffset="700.19">19483 2431 405 0,'0'0'339'0,"-13"-11"-46"0,13 11-51 0,-12-10-38 15,12 10-29-15,-8-8-35 0,8 8-32 16,0 0-9-16,-7-7-31 0,7 7-10 0,0 0-6 15,0 0-6-15,0 0 14 0,13 5 25 0,-3 3-16 16,5 2 27-16,5 5-7 0,5 6 15 16,6 9-23-16,4 5-2 0,17 16-14 0,4 6-16 15,2 5-10-15,4 0 1 0,2 1 2 16,2-2 12-16,6 2-20 0,0-6 21 0,5 0 7 16,-3-6 3-16,1-4-7 0,-5-3-2 0,-4-5-4 15,-14-12-14-15,-9-6-2 0,-1-3-7 0,-9-5 3 16,-2-2 2-16,-6-4 4 0,-5-4-1 0,-1-3-5 15,-3-4-2-15,-1-5-8 0,-5-3-23 16,-2-6 16-16,-3-2-21 0,-3-5 0 0,-7-6-2 16,-1-8 2-16,-4-5-1 0,-5 1-1 0,-1 3 0 15,-1 1-3-15,1 7 24 0,-1 5-9 16,3 2 18-16,-1 4-19 0,3 3 4 0,2 5-16 16,1 4 20-16,9 9-23 0,-14-5 27 0,14 5-24 15,-2 14 6-15,4-1 3 0,4 5 0 16,4 5 4-16,7 5 10 0,8 6 36 0,0 1-12 15,6-1 23-15,0 2 8 0,0 0 9 0,0-1 0 16,0-1 16-16,-4-3-5 0,-7-6-10 0,-1-2-1 16,-7-2 18-16,-1-2 28 0,-7 0 14 0,-6-2-3 15,-7 1-17-15,-9 1-21 0,-13 6-19 16,-9-5-16-16,-7-1-9 0,-28 6-16 0,3-5-46 16,6-5-36-16,12-3-81 0,-2-1-85 15,3 0-64-15,5-1-106 0,3-1-69 0,10 0-125 16,4 3-524-16,8-1-747 0</inkml:trace>
  <inkml:trace contextRef="#ctx0" brushRef="#br0" timeOffset="1935.69">17048 4125 158 0,'0'0'398'16,"4"-15"-75"-16,-4 15-40 0,0 0-51 0,0-17-26 15,0 17-19-15,0 0-29 0,2-17-26 0,-2 17-23 16,0 0-19-16,2-11-12 0,-2 11-8 0,0 0 20 15,0 0 30-15,0 0 28 0,4 11 7 16,-4-11-7-16,-2 32-10 0,0-9-9 0,0 5-16 16,-4 3-9-16,-1 5-10 0,1 3-16 0,-2 1-2 15,0 5-12-15,1-6 3 0,-1-2-14 16,2-3 14-16,2-4-5 0,-2-3 2 0,1-1-14 16,3-7 7-16,-2 0 2 0,2-2 28 0,-2-4 41 15,2 2 30-15,2-15-18 0,-4 13-27 16,4-13-28-16,0 0-12 0,-4-16-22 0,4 0-5 15,-2-4-16-15,2-5-6 0,0-5-6 0,0 0-5 16,2-4-5-16,0-4-2 0,2 1 0 0,2-1 2 16,0 3-8-16,3 1 0 0,1 1-3 0,0 0-1 15,5 3 3-15,1 0-6 0,1 3 6 16,-1 3-4-16,-1 3-1 0,-1 5 1 0,-1 2-11 16,-3 2 8-16,0 1-4 0,1 5 4 15,-11 6 5-15,16-5-4 0,-16 5 9 0,15 9 3 16,-15-9-5-16,6 21 5 0,-6-6-6 0,0 0 9 15,-2 4-2-15,0-2 0 0,0 0-1 16,0 1-4-16,2-1-1 0,-2 1 1 0,4-1-1 16,0-2 4-16,2 2-2 0,4-2 4 0,2 3-2 15,5-3 3-15,1 3-2 0,3-2-7 0,0-1 9 16,1 0 4-16,1 2 3 0,-2-2 4 0,-3 0 8 16,-1-1 39-16,-3-1 20 0,-4 0 50 15,-2 2 49-15,-3 0 41 0,-6 2-42 0,-5 0-4 16,-8 3-51-16,-11 5-24 0,-8 2-14 0,-7-2-22 15,-5 1-13-15,-19 5-3 0,-5-4-14 16,13-5-5-16,7-7-10 0,1-1-3 0,3-2-13 16,9-3-68-16,3-4-63 0,6 0-67 0,5 0-84 15,3-2-119-15,4-1-59 0,3-1 84 0,14-1 4 16,0 0-24-16,0 0-9 0,0 0-32 16,0 0-28-16,18-14-7 0,1 7-384 0,8-1-472 15</inkml:trace>
  <inkml:trace contextRef="#ctx0" brushRef="#br0" timeOffset="2702.71">17544 4346 7 0,'18'-6'212'0,"-18"6"-17"0,13-1-40 0,-13 1 20 15,0 0-28-15,0 0 54 0,14-1-27 0,-14 1 8 16,0 0 19-16,0 0-5 0,0 0-8 0,0 0-17 16,0 0-6-16,0 0-10 0,0 0-1 15,0 0-10-15,0 0-11 0,0 0-6 0,-6 17-3 16,6-17-4-16,-17 14 1 0,7-3-8 0,0 1-7 16,-3 1-12-16,-1 3-11 0,-1 0-23 15,1 2-4-15,-1-1-20 0,3 1 4 0,4-2-18 16,-1 0 3-16,3-2-7 0,4 0 4 0,2-14-11 15,0 23 12-15,0-23-13 0,11 15 9 16,1-12-12-16,-12-3 10 0,25 1-14 0,-11-4 5 16,1-2-5-16,-3 1 0 0,3-2 11 0,-3-2-14 15,-2 3 15-15,-1-5-10 0,-1 3 20 0,-2 0 4 16,-6 7 14-16,10-16 5 0,-10 16 5 0,7-14 0 16,-7 14-6-16,4-10-3 0,-4 10-4 15,0 0-17-15,6-12-3 0,-6 12-10 0,0 0-2 16,0 0-9-16,4-11-3 0,-4 11 5 15,0 0 2-15,0 0-13 0,8-6 15 0,-8 6-1 16,0 0-1-16,0 0 1 0,13-3 2 0,-13 3-10 16,0 0 9-16,12-5 5 0,-12 5-1 0,0 0 0 15,17-5-5-15,-17 5-1 0,16-10 7 0,-5 5-3 16,-3-1-8-16,2-2 21 0,0 0-26 16,1-2 13-16,-3 2-6 0,2 0 0 0,-1-3 1 15,1 3 0-15,-2-2-5 0,1 1 0 16,-3 1 7-16,2 0 0 0,-2 1-1 0,0-3-6 15,1 3-1-15,1-1 4 0,-8 8-5 0,12-12 6 16,-12 12-7-16,11-8-2 0,-11 8 4 0,0 0-5 16,8-10-6-16,-8 10 13 0,0 0 42 15,0 0 29-15,0 25 18 0,-4-10 9 0,0 5 24 16,-5 9 7-16,1 5 19 0,-4 9-20 0,-3 2 25 16,1 0 22-16,-3 4-6 0,1 1 5 15,-3 0-9-15,-2-1-11 0,1-2-29 0,1-2-16 16,-2-4-16-16,1-4-10 0,3-8-14 0,1-4 3 15,3-6-14-15,1-6 4 0,0-4-23 0,12-9-2 16,-19-1-23-16,13-7-2 0,2-6 12 16,2-4-24-16,4-1 13 0,0 0-4 0,4-4-9 15,0-1-10-15,2 2-8 0,3 0-99 0,-3 2-57 16,4 0-119-16,1 2-97 0,1 1-105 16,3 0 71-16,3 1 12 0,1 2-24 0,4-1-37 15,-2 2-75-15,-3 1-62 0,3 1-292 0,0 2-543 16</inkml:trace>
  <inkml:trace contextRef="#ctx0" brushRef="#br0" timeOffset="3436.12">20299 3969 156 0,'0'0'564'0,"0"0"-104"0,0 0-65 16,0 0 17-16,-6 10-28 0,2 3-29 15,0 3-27-15,-3 2-5 0,-1 2-15 0,0 5-22 16,0-2-39-16,-1 1-21 0,1 3-36 0,0-3-29 16,2 0-35-16,-1 0-22 0,1 0-17 15,0-4-18-15,2 1-11 0,0-2-23 0,0-1-86 16,-1-2-115-16,3-1-86 0,0-2-71 0,2-13-69 16,-4 21-71-16,4-21-94 0,0 0-401 15,0 0-614-15</inkml:trace>
  <inkml:trace contextRef="#ctx0" brushRef="#br0" timeOffset="3820.12">20159 4130 520 0,'-3'-14'488'0,"3"0"-90"16,-2 0-32-16,2-1-60 0,2 0-43 16,3-2-46-16,1 0-5 0,2-6-49 0,4 1-6 0,7-2-32 15,2-1 2-15,8-3-26 0,2 1-1 16,2 2-25-16,0 6 7 0,-4 4-36 0,0 3 9 15,-7 4-28-15,-1 2 17 0,-4 6-22 0,-1 4 36 16,-5 2-9-16,-5 5 27 0,-6 2-17 16,-2 3 11-16,-7 1 3 0,-3 3-1 0,-5 6 0 15,-1-2 5-15,-1 1-5 0,1 0-18 0,3-6-4 16,1 0-5-16,1 0-18 0,5-4 3 16,0 0-3-16,4-1-5 0,4-1 7 0,2-1-2 15,6 0-3-15,0-3 8 0,5 0 10 0,-1-2 5 16,0 1-5-16,-1-1 6 0,-1 0 8 0,-2-2 19 15,-8-5 21-15,11 15 55 0,-11-15-10 16,-4 22 74-16,-5-11-40 0,-1 3 5 0,-7 2-57 16,1 0 6-16,-7 2-51 0,0 2 19 0,-1-1-55 15,-1-2 20-15,2-1-40 0,0 2 3 0,3-4-75 16,1-1-99-16,3-3-120 0,1-2-108 16,3 0-35-16,-1-1 37 0,5 0-57 0,8-7-44 15,-10 6-94-15,10-6-593 0,0 0-809 0</inkml:trace>
  <inkml:trace contextRef="#ctx0" brushRef="#br0" timeOffset="4741.12">20628 4165 637 0,'4'-18'563'0,"-4"18"-96"0,-4-14-28 0,4 14-75 16,-11-10-42-16,11 10-56 0,-16-5-35 0,16 5-43 15,-21 2-28-15,9 0-25 0,-1 4-14 0,1 2-30 16,0 1-6-16,1 1-19 0,1 2-5 16,4 1-19-16,2 0-3 0,-1 2-11 0,5-15 4 15,3 27-10-15,3-16 1 0,2 0-9 0,2 0 9 16,5-4-15-16,-1 0 8 0,1-5-8 0,3 0 2 16,-1-1 0-16,-1-2-2 0,-1-2 3 15,-3-4-2-15,-1 3 7 0,-1-3 30 0,-4-1 25 16,-6 8 8-16,6-18-15 0,-6 18 15 0,-6-19-6 15,0 10 5-15,-2 0-7 0,-1 2-12 0,-1-1-7 16,0 3-10-16,2 0-4 0,8 5-15 16,-19-8-5-16,19 8-8 0,-12-2 0 0,12 2-4 15,0 0 0-15,0 0-1 0,-7 10 1 16,7-10-4-16,9 10 5 0,-1-4-5 0,2 1 3 16,3-2-19-16,1 1-1 0,1-2-14 0,1-1-3 15,1-1 7-15,-1 1 0 0,-1-2 6 0,-1-2 5 16,3 0 6-16,-3-1 1 0,-2-1 0 0,1-2 1 15,-1 3 5-15,-1-1 0 0,-11 3 5 16,18-8-5-16,-18 8 2 0,17-7-1 0,-17 7-3 16,8-7 1-16,-8 7-1 0,0 0-5 15,10-4 1-15,-10 4-3 0,0 0 4 0,0 0-10 16,0 0 7-16,0 0 1 0,0 0-1 0,0 0 3 16,-10 11-1-16,10-11-5 0,-6 8 8 0,6-8-8 15,-2 12 11-15,2-12-1 0,0 0 3 16,2 20-2-16,-2-20-1 0,10 13-2 0,-10-13 3 0,17 9 4 15,-5-6-3-15,1 0-2 0,-13-3 4 16,22 1 2-16,-22-1 2 0,25-2-2 16,-15-1 7-16,1-1-7 0,-11 4 4 0,16-11-4 15,-7 5 6-15,-9 6-10 0,10-15 7 0,-10 15 2 16,6-16 1-16,-6 16-5 0,0-14 5 0,0 14-11 16,0 0 3-16,-4-16-7 0,4 16 2 0,0 0-5 15,-8-11-1-15,8 11-6 0,0 0 8 16,0 0-4-16,0 0 9 0,0 0-6 0,0 0-2 15,-11 6 7-15,11-6 4 0,0 0-8 16,7 12 7-16,-7-12-3 0,6 8 10 0,-6-8-3 16,10 4 5-16,-10-4 2 0,0 0 2 0,15 0-4 15,-15 0 2-15,10-9-5 0,-10 9 9 0,12-17 2 16,-8 10 12-16,1-5 7 0,-3 0 2 0,2 0 4 16,-4-2-2-16,2 2 2 0,0-2 11 0,-2 14-29 15,0-24 9-15,0 24-21 0,2-21 0 16,-2 21-17-16,0-15 10 0,0 15-26 0,0 0 17 15,0 0-7-15,6-9 0 0,-6 9 2 16,10 13 5-16,-1-3 0 0,1 2-3 0,2 3 6 16,3 4-1-16,2 0 37 0,1 2 21 0,1 2 39 15,-5-4 10-15,1 0 90 0,-3-2-30 16,-4-1 39-16,3-2-29 0,-5 0 3 0,0-1-38 16,0-1 2-16,-2-4-25 0,-4-8-16 0,7 20-25 15,-7-20 1-15,0 0-23 0,0 15-70 0,0-15-162 16,0 0-135-16,0 0-134 0,0 0-133 15,0 0 66-15,0 0-16 0,0 0-46 0,-7-9-15 16,7 9-547-16,7-14-785 0</inkml:trace>
  <inkml:trace contextRef="#ctx0" brushRef="#br0" timeOffset="4922.12">21397 4095 361 0,'6'-15'574'16,"0"0"-52"-16,-2 4-40 0,3-1-8 15,-5 1-48-15,-2 11-32 0,6-19-44 0,-6 19-46 16,4-14-56-16,-4 14-56 0,0 0-25 0,0 0-41 15,0 0 64-15,0 0 24 0,0 0 0 0,8 13-30 16,-8-13-25-16,0 28-45 0,-2-13 43 0,2 4-55 16,-2-1 9-16,0 1-52 0,2 1 9 15,-2-2-115-15,0 1-151 0,0-1-159 0,0-1-19 16,0 1-114-16,-2-3-87 0,-1 0-115 0,-1-4-397 16,2 0-737-16</inkml:trace>
  <inkml:trace contextRef="#ctx0" brushRef="#br0" timeOffset="5061.12">21324 4241 636 0,'0'0'601'0,"-2"-19"-97"0,2 19-58 0,7-22-69 16,-1 12-54-16,4-2-41 0,2 0-44 0,5 0-44 15,2-2-53-15,1 4-12 0,3-2-46 0,2 1 0 16,-2 3-34-16,-1-1-9 0,3-1-91 0,-2 5-78 16,2-1-131-16,-7 1-105 0,1 1-105 15,-3 2-421-15,1 0-529 0</inkml:trace>
  <inkml:trace contextRef="#ctx0" brushRef="#br0" timeOffset="5525.67">20276 4658 703 0,'-26'6'599'0,"-1"1"-108"0,0 0-39 0,2-2-56 16,4 1-60-16,5-1-54 0,-1-1-35 0,7 1-5 15,10-5 15-15,-6 10-6 0,6-10-8 0,22 6-4 16,3-6-15-16,17-2-30 0,20-3 2 0,37-6-31 16,10-2-33-16,9-2 8 0,6 0-23 15,68-9-22-15,-47 6-16 0,-29 4-14 0,-2-1-21 16,-5 0 4-16,-10 1-23 0,-8 0 9 0,-20 5-23 15,-18 1-31-15,-5 1-32 0,-11 2-25 16,-8 0-25-16,-4 1-37 0,-4 0-64 0,-9 3-18 16,-12 1-25-16,10-6-63 0,-10 6-34 0,-12 0-63 15,-7-1-61-15,-6 1-76 0,-10 1-452 0,-8 1-649 16</inkml:trace>
  <inkml:trace contextRef="#ctx0" brushRef="#br0" timeOffset="6258.66">16735 5030 544 0,'-14'3'484'16,"14"-3"-70"-16,0 0-60 0,-12 5-36 0,12-5-75 15,0 0-26-15,0 0-35 0,0 0-4 16,0 0-13-16,18-3-10 0,-3-1-20 0,3-2-12 16,5-1-15-16,4-3-19 0,4 0-18 0,4-4-1 15,6-1-21-15,1 0 0 0,-1 0-22 0,0 2 7 16,-6 1-17-16,-4 4 1 0,-4-1-13 15,-4 1-15-15,-2 4-35 0,-5-2-48 0,-1 5-26 16,-3-3-70-16,-12 4-74 0,19-1-106 16,-19 1-85-16,0 0-335 0,14 4-389 0</inkml:trace>
  <inkml:trace contextRef="#ctx0" brushRef="#br0" timeOffset="6525.13">17773 4827 425 0,'0'0'616'0,"-14"0"-106"0,14 0-24 0,-13 0-66 16,13 0-29-16,0 0-55 0,-16-1-31 0,16 1-25 16,0 0-20-16,0 0-8 0,0 0 22 15,0 0-17-15,8-7 6 0,6 5-43 0,3-3-10 16,8-1-54-16,2 0 58 0,6-3-71 0,0 0 2 15,2 0-60-15,2 1 16 0,-2-2-58 0,0 2 22 16,-2 1-59-16,-4 0-44 0,-2 2-116 16,-6 1-127-16,-2 0-112 0,-5 2 30 0,-14 2-68 15,17 0-76-15,-17 0-183 0,0 0-449 16,-9 12-788-16</inkml:trace>
  <inkml:trace contextRef="#ctx0" brushRef="#br0" timeOffset="55873.95">17155 5697 280 0,'-14'-9'480'0,"14"9"-86"0,-11-11-51 0,11 11-21 15,-10-15-38-15,10 15-51 0,-6-19-41 0,2 6-4 16,-1 0-25-16,3-1-1 0,2 0-18 0,0 14-16 15,0-26-23-15,0 26-12 0,0-26-21 0,0 26-19 16,4-23-12-16,-4 23-14 0,9-16-2 0,-9 16-9 16,12-3 18-16,-12 3 8 0,21 12-2 15,-9-1 11-15,1 5 2 0,1 3 15 0,1 7 25 16,-1 0 9-16,1 3-2 0,-3 2 11 16,0-1-11-16,-1 3 7 0,-1-1-5 0,-2-3 0 15,1-2-20-15,-1-4-14 0,-2-1-11 0,0-3-1 16,0 0-1-16,1-4 22 0,-1-4 38 15,0 1 31-15,0-3 31 0,-6-9 76 0,17 2-23 16,-7-6-24-16,0-7-14 0,1-2-9 0,1-6-42 16,-2-4 40-16,3-5-19 0,-1 0-28 0,-1-1 0 15,-3 0-40-15,0 4 12 0,-2-4-48 0,1 4 1 16,-3-2-30-16,0 3 13 0,0 3-26 16,0 1 16-16,-2 1-30 0,0 3 23 0,0 1-39 15,2 3 26-15,-4-1-40 0,0 13-38 0,5-22-101 16,-5 22-101-16,4-17-73 0,-4 17-77 15,2-13-90-15,-2 13-37 0,0 0 131 0,0 0 9 16,0 0-28-16,0 0-46 0,0 0-41 0,0 0-73 16,0 0-276-16,0 0-497 0</inkml:trace>
  <inkml:trace contextRef="#ctx0" brushRef="#br0" timeOffset="56428.92">17905 5238 162 0,'0'0'627'0,"-4"-12"-175"15,4 12-82-15,0 0-84 0,0 0-41 0,-4-12-69 16,4 12-22-16,0 0-43 0,0 0-1 0,0 0-27 16,0 0 23-16,2-13 8 0,-2 13 19 0,0 0 6 15,0 0-19-15,11-7-5 0,-11 7-12 16,0 0 1-16,8 8 50 0,-8-8 24 0,6 19 39 15,-2-5 8-15,-2 4-13 0,0 2-15 0,-2 3-22 16,2 1-24-16,-2 4-18 0,2-1-18 16,0 3-21-16,1-1-12 0,-1-1-5 0,0-2-6 15,2-4-10-15,0 1-8 0,-2-4-17 0,2 0 3 16,-2-2-9-16,0-1-1 0,2-1-1 16,-2-2 7-16,-2-13 86 0,3 22 65 0,-3-22 6 15,0 0-30-15,-3 15-33 0,3-15-32 0,0 0-18 16,0 0-2-16,-18-7-32 0,10 2 5 0,-1-3-30 15,-1 1 12-15,2-3-19 0,-3 1 11 16,5-1-14-16,-4 1 8 0,4 2-19 0,-1-2 10 16,7 9-15-16,-12-13 2 0,12 13-19 15,-8-8 1-15,8 8-12 0,0 0 10 0,0 0-4 16,0 0 17-16,0 0-5 0,0 0 9 0,0 15-6 16,0-15 19-16,8 16-15 0,-2-6 12 0,0-1 1 15,3 0 16-15,-1-2 16 0,2 1 35 16,1-2 26-16,-1-3 24 0,2 2 9 0,-1-2-7 15,-11-3-8-15,25 0-30 0,-13-3-9 0,-2 1 10 16,-10 2-36-16,21-10-50 0,-13 6 0 16,-8 4 0-16,15-11 0 0,-15 11 0 0,10-13 0 15,-10 13 0-15,8-12-200 0,-8 12-162 0,4-9-94 16,-4 9-145-16,0 0-69 0,5-11 94 0,-5 11 19 16,0 0-64-16,0 0-75 0,0 0-391 0,6-10-738 15</inkml:trace>
  <inkml:trace contextRef="#ctx0" brushRef="#br0" timeOffset="57004.1">18215 5234 236 0,'-8'-13'535'0,"-2"3"-110"0,0-2-63 16,-3 0-55-16,-1 1-28 0,-3-4-43 15,1 0-27-15,-5 1-12 0,-2-3-10 0,-2-1-5 16,1 3 2-16,-3 2-6 0,-2 1-15 0,-4 2-12 16,-2 3-7-16,-7 4-5 0,-9 4-9 0,-7 8 10 15,-25 7 2-15,0 8-1 0,-1 9 5 16,-1 6-10-16,2 10-10 0,5 8-13 0,1 6-11 16,9 7-14-16,6 6-12 0,8 6-7 0,13 5-5 15,8 0-18-15,12-1 1 0,15-11 1 16,8-12-8-16,12 18 1 0,13-8-7 0,15-8 0 15,9-12-1-15,15-11 3 0,11-10-7 0,12-13 8 16,8-13-2-16,10-18 0 0,9-14-8 16,70-35 0-16,-8-14-12 0,-13-9-2 0,-14-6 1 0,-14-7 3 15,-46 21-7-15,-25 6 2 0,-10-7-2 16,-13-5-1-16,-12 3 1 0,-10 2 60 16,-17 14 29-16,-8 13 23 0,-11 3-8 0,-8 5-23 0,-24-7-9 15,-15 12-26-15,-10 11-7 0,-9 8-17 16,-8 9-2-16,10 9-4 0,-11 7-4 0,-1 4-48 15,4 4-100-15,6 5-133 0,9 5-166 16,16-5-122-16,17 3 92 0,6 5-71 0,4-1-91 16,14 2-672-16,7-1-940 0</inkml:trace>
  <inkml:trace contextRef="#ctx0" brushRef="#br1" timeOffset="71365.44">20942 5413 47 0,'-8'-13'503'0,"8"13"-111"0,0 0-43 0,-6-13-65 16,6 13-14-16,0 0-33 0,-9-13-15 0,9 13-30 15,0 0-8-15,-6-10-42 0,6 10-6 16,0 0-41-16,0 0-7 0,-6-8-38 0,6 8 6 16,0 0-26-16,0 0-1 0,0 0-12 0,0 0 36 15,0 0 8-15,2 19 22 0,-2-19 21 16,4 25-10-16,0-9 7 0,-2 0-9 0,0 1-4 16,2 2 13-16,-1 1-6 0,-1-1-6 0,0 0 12 15,0 0-10-15,0 2-10 0,0-1-6 0,-2-1-16 16,2 0 1-16,-2 0-12 0,2-2-11 0,-2 0-5 15,2-2-4-15,-2 0-5 0,0 0-3 16,0-2 2-16,0-13-6 0,0 23-1 0,0-23 2 16,0 20-5-16,0-20 0 0,0 15 1 15,0-15-3-15,0 0-2 0,0 16 4 0,0-16-6 16,0 0 5-16,0 0 1 0,0 15-5 0,0-15 2 16,0 0-2-16,0 0-2 0,0 0 0 0,0 0 8 15,0 0-13-15,2 14 1 0,-2-14-2 16,0 0 5-16,0 0-2 0,0 0-3 0,0 0 1 15,8-7-1-15,-8 7-1 0,0 0 6 16,0 0-4-16,9-9-2 0,-9 9 4 0,0 0 0 0,0 0 6 16,4-10-2-16,-4 10 4 0,0 0 4 15,0 0 5-15,0 0 4 0,4-11-7 0,-4 11 3 16,0 0-1-16,0 0-3 0,-2-17-3 0,2 17-4 16,-2-15-3-16,2 15 0 0,-4-20-1 15,2 8 3-15,-3-1-4 0,1-2 15 0,0-2-18 16,0 1 0-16,-2-2 5 0,0-1 11 0,-1-1 8 15,1-2 3-15,0-1-5 0,0 0-8 16,0-2 6-16,-3 3-2 0,5 2-5 0,0 0 3 16,0 1-4-16,0-1 3 0,0 0-10 0,4 0 10 15,-2 0-15-15,4 0 3 0,2 0-7 16,2-2 6-16,4-3-10 0,3 5 7 0,5-4-7 16,3 2 6-16,2 1-10 0,-3 8 0 0,1 2 11 15,0 3-13-15,-3 3 14 0,1 4-6 0,-2 2 9 16,-3 4-2-16,0 3 4 0,-1 3-3 15,-5 2 7-15,0 2-4 0,-1 5 10 0,-5 0-1 16,0 2-1-16,-4 1 1 0,-2 4-2 0,-1-2-11 16,-1 0 10-16,-2 1-10 0,2-3 12 15,-3 0-15-15,3-5 9 0,0-2-7 0,0-1 4 16,2 0-8-16,0-3 5 0,4-12-5 0,-5 18 7 16,5-18-11-16,0 0 14 0,5 18-15 0,-5-18 17 15,14 4-13-15,-14-4 8 0,23 4-11 0,-11-4 13 16,5 3-17-16,-3-2 10 0,1 1-7 15,-3 0 10-15,1 1-1 0,-1 0 19 0,-2 2 13 16,-1-1 74-16,-1 3 14 0,-2 1 72 0,-6-8 23 16,8 21 33-16,-8-21 6 0,-4 26 23 15,-2-13-54-15,0 2 8 0,-5 2-61 0,-3 0-5 16,-3 1-49-16,-1-1 3 0,-3 1-37 0,0-3-82 16,-1-2 0-16,-1 0 0 0,2-2 0 0,1-4 0 15,1-2 0-15,0-1 0 0,1-3 0 16,-1-4 0-16,3-4-24 0,-1 0-369 15,3-4-103-15,1-2-153 0,3-2-89 0,2-2 106 0,4 1 22 16,1-2-67-16,6-1-586 0,3 0-906 0</inkml:trace>
  <inkml:trace contextRef="#ctx0" brushRef="#br1" timeOffset="72048.75">21397 5171 603 0,'0'0'565'0,"10"-17"-104"0,-10 17-81 16,4-10-82-16,-4 10-61 0,0 0-46 16,9-13-42-16,-9 13-31 0,0 0-18 0,0 0 21 15,0 0 29-15,14 7 5 0,-8 1-6 0,0 5 4 16,1 3-7-16,-1 2-6 0,2 6-3 16,-2 2-8-16,0 1-9 0,-1 3 20 0,1 0-10 15,-2 0-13-15,-2 0 9 0,2 2-14 0,-2-1 4 16,0-3-20-16,-2 2-5 0,2-2-20 15,-2-4 3-15,0-2-27 0,0-2 14 0,0 0 5 16,0-4 37-16,0 0 35 0,0-16 40 0,0 25 47 16,0-25 35-16,0 21 7 0,0-21-17 15,0 0-71-15,-4 14-17 0,4-14-51 0,0 0-1 16,0 0-15-16,0 0-23 0,-12-7-16 0,12 7-7 16,-6-8-10-16,6 8-7 0,-7-10-14 0,7 10 1 15,0 0-6-15,-6-8-2 0,6 8-1 0,0 0 4 16,0 0-7-16,-8-9 7 0,8 9-4 15,0 0-10-15,0 0 0 0,0 0 0 0,-10-6 0 16,10 6 0-16,0 0 0 0,0 0 0 16,0 0 0-16,0 0 0 0,0 0 0 0,-7-7 0 15,7 7 0-15,0 0 0 0,0 0 0 0,0 0 0 16,0 0 0-16,0 0 0 0,0 0 0 16,0 0 0-16,0 0 0 0,-4-12 0 0,4 12 0 15,0 0 0-15,0 0 0 0,0 0 0 0,0 0 0 16,0 0 0-16,0 0 0 0,-6-7 0 0,6 7 0 15,0 0 0-15,0 0 0 0,0 0 0 0,0 0 0 16,0 0 0-16,0 0 0 0,0 0 0 16,0 0 0-16,0 0 0 0,0 0 0 0,0 0 0 15,10 10 0-15,-10-10 0 0,15 9 0 0,-15-9 0 16,16 13 0-16,-7-8 0 0,1 2 0 16,0-2 0-16,3-2 0 0,-3 2 0 0,2-2 0 15,1-1 0-15,-1 0 0 0,-12-2 0 0,27 0 0 16,-27 0 0-16,23-4 0 0,-11 1 0 0,-1-2 0 15,-1 0 0-15,0 0 0 0,-4-3 0 16,3 1 0-16,-9 7 0 0,12-13 0 0,-12 13 0 16,6-14 0-16,-6 14 0 0,7-15 0 0,-7 15-337 15,2-13-368-15,-2 13-101 0,0 0-16 16,2-18 199-16,-2 18-35 0,2-12-688 0,-2 12-1008 16</inkml:trace>
  <inkml:trace contextRef="#ctx0" brushRef="#br1" timeOffset="72483.59">21942 5018 211 0,'-12'-19'556'0,"-4"0"-143"0,-7 0-61 15,-4 0-54-15,-8-1-24 0,-4 1-50 0,-7 2 9 16,-4 2-24-16,-3 4 21 0,-7 0-17 16,-4 3 9-16,-5 7-17 0,-28 1-18 0,0 7-27 15,0 6-29-15,0 8-13 0,4 9-13 16,2 9-11-16,4 10-12 0,4 11-10 0,-30 44-17 16,40-16-17-16,22-12 10 0,7 7-5 0,11 5-10 15,10 0 2-15,11 1 3 0,14-15-2 0,15 13 12 16,18-7 0-16,16-9 4 0,22-8 1 15,14-9-6-15,14-14 3 0,77 1 14 0,-32-28 34 16,-11-18-4-16,78-23-12 0,-9-16-20 0,-16-8-23 16,-16-6 15-16,-56 9-14 0,-27 3 20 0,-13-9-5 15,-12-5-8-15,-12-8 28 0,-13-10-27 16,-16-7-8-16,-15-4-3 0,-12 13 4 0,-15-8-14 16,-9 3 24-16,-14 6-5 0,-5 6-18 0,-11 6-2 15,-6 6 4-15,-7 8-23 0,-5 4-6 0,-7 8-125 16,1 7-130-16,-1 6-109 0,0 6 25 15,19 9-79-15,8 5-34 0,3 5-72 0,3 3-190 16,4 7-283-16,3 3-650 0</inkml:trace>
  <inkml:trace contextRef="#ctx0" brushRef="#br1" timeOffset="74993.66">16975 6814 295 0,'0'0'540'0,"-20"2"-100"0,20-2-47 16,-21 0-56-16,21 0-40 0,-21 2-64 0,21-2-25 0,-14 0-30 15,14 0-17-15,0 0-27 0,-15 2-26 16,15-2-20-16,0 0-8 0,0 0 17 0,0 0 57 16,0 0 32-16,21-10 26 0,4 2 2 0,16-7-4 15,7-7-17-15,28-7-25 0,9-6-28 16,6 0-22-16,2-2-19 0,6-2-19 0,2 2-7 15,5-1 22-15,-1 2 13 0,-1 4-11 0,-3-1 61 16,-6 7-60-16,-8 0 9 0,-9 6-48 16,-20 3 21-16,-12 5-49 0,-9 4 22 0,-4 0-32 15,-8 1 35-15,-3 2 11 0,-3 0 32 0,-4 0 35 16,-1 2 38-16,-2 1-10 0,-1-3-24 0,-11 5-29 16,14-5-22-16,-14 5-12 0,0 0-22 0,0 0-5 15,0 0-11-15,0 0-26 0,-6-18-125 16,6 18-168-16,-14-8-111 0,3 2-155 0,1 1-71 15,-5 3 128-15,3 0-78 0,-5 1-110 16,-1 2-559-16,-1 3-880 0</inkml:trace>
  <inkml:trace contextRef="#ctx0" brushRef="#br1" timeOffset="87481.23">17515 6565 255 0,'0'0'500'15,"0"0"-89"-15,4-9-60 0,-4 9-24 0,0 0-64 16,0 0-36-16,0 0-37 0,0 0-1 0,0 0-29 16,0 0-10-16,0 0-15 0,0 0-17 15,0 0-14-15,-10 13-4 0,5-2 18 0,3 4 2 16,-2 5 13-16,2 2-6 0,-2 7 7 0,-2 6-3 16,0 3-7-16,-3 7-14 0,1 2-9 0,-2 0 0 15,-3 1-1-15,1-2-5 0,-3-1-14 16,1-1-9-16,-1-1-12 0,1-4-10 0,2-7-10 15,1-3-7-15,1-4-8 0,2-4-1 16,-1-5 3-16,5-1-4 0,-2 0 2 0,2-4 1 16,4-11-2-16,-8 15-7 0,8-15-2 0,0 0-6 15,0 0 2-15,-13-4-8 0,13 4 6 0,-6-14-6 16,6 14 2-16,-8-19-2 0,8 19 2 16,-8-19-3-16,8 19 1 0,-9-14-3 0,9 14-2 15,-8-10-2-15,8 10-2 0,0 0-8 0,-6-10 4 16,6 10-2-16,0 0 6 0,0 0 1 0,-4 15 0 15,4-15 5-15,-2 19 8 0,2-19 21 16,2 23 7-16,0-10 4 0,2-4 20 0,0 4 14 16,2-1 55-16,0-2 20 0,3-1-2 0,1 0-3 15,0-3-6-15,3-1-11 0,-1-1-12 16,1-1-13-16,-13-3-18 0,24 0-12 0,-11-3-5 16,-1 2-18-16,-2-4 3 0,1 0-25 0,-11 5-25 15,18-9-170-15,-18 9-135 0,13-10-176 0,-13 10-89 16,12-11 63-16,-12 11-91 0,11-13-84 0,-11 13-512 15,14-15-833-15</inkml:trace>
  <inkml:trace contextRef="#ctx0" brushRef="#br1" timeOffset="88319.23">17926 6524 301 0,'0'0'379'0,"0"0"-11"0,-4-11-40 16,4 11-37-16,0 0 3 0,0 0-44 15,0 0-11-15,-6-9-37 0,6 9-14 0,0 0-43 16,0 0-23-16,0 0-6 0,0 0 29 15,0 0 2-15,2 16 0 0,6-4 8 0,4 1-4 16,7 4-6-16,4 1-11 0,10 7-3 0,4-3-13 16,4 1-22-16,5-2-17 0,1 2-10 15,3-3-18-15,0 0-7 0,1-1-5 0,-1-1-10 16,0-1 3-16,-1-2-6 0,-1 0 4 0,-3-2-3 16,-8-1-3-16,-6-4-7 0,-4 1 0 15,-4-3 2-15,-4-2 6 0,-3 1 35 0,-1-2 2 16,-15-3-14-16,14 4-11 0,-14-4-12 0,0 0 3 15,0 0-8-15,-14-7-5 0,3 1-3 0,-1 0-5 16,-3 3 2-16,3-4-3 0,-2 2-5 0,-1 1 4 16,3-2-1-16,-1 1-2 0,1 2-2 15,12 3-3-15,-17-7 0 0,17 7-2 0,-12-6-4 16,12 6 0-16,0 0-2 0,0 0 8 0,0 0 1 16,0 0 1-16,16-8-4 0,-1 9 1 15,4-1-1-15,-1 4 3 0,3 0 5 0,-3 2-1 16,5 1 17-16,-2 1 27 0,0 1 37 0,-5 1 32 15,1-2 106-15,-5 3 36 0,0-1 34 16,-3 3 41-16,-3-1-42 0,-4 3-5 0,-4 0-74 16,-4-1-20-16,-3 1-49 0,-1-2-8 15,-6 2-41-15,1-2-16 0,-4-2-77 0,1 0 0 16,1-3 0-16,1-2 0 0,1 0-127 0,1-1-297 16,1-1-201-16,1-1-187 0,12-3-14 0,-14 4 63 15,14-4-698-15,0 0-1152 0</inkml:trace>
  <inkml:trace contextRef="#ctx0" brushRef="#br1" timeOffset="91986.35">17188 7738 443 0,'0'-17'399'0,"0"17"-57"0,0 0-29 16,-6-11-52-16,6 11-42 0,0 0-46 0,-10-11-27 16,10 11-13-16,-13-6-32 0,13 6 5 0,-16-2-21 15,16 2 19-15,-19 2-16 0,7 0 11 16,1 5-14-16,-3-1 8 0,1 4-3 0,-3 4 3 15,-1 2-1-15,-1 6-6 0,-3 3 3 16,-2 7-17-16,1 0-7 0,-1 0-12 0,2 4-10 16,1-2-5-16,5-6 4 0,1 2-22 0,3-1 9 15,1-5-15-15,4-1 7 0,2-3-17 16,4-3 9-16,0 1-6 0,4-3 12 0,4-3-14 16,2-1 10-16,3-5-11 0,1-4 9 0,5 0-16 15,-1-4 16-15,5-2-12 0,2-3 8 0,0-1-9 16,0-1 5-16,-3 0-4 0,-3 0 6 0,-3 3-9 15,1-1-1-15,-5 1 2 0,1 0 6 16,-3 1-1-16,-10 5-2 0,17-7-2 0,-17 7-5 16,0 0 6-16,10-8-4 0,-10 8 3 0,0 0 6 15,0 0-11-15,0 0 14 0,0 0-18 16,8-5 3-16,-8 5-1 0,0 0-3 0,0 0 6 16,0 0-2-16,13-5 5 0,-13 5 5 0,14-3-1 15,-14 3 0-15,23-5-1 0,-11 1 1 16,3 0-2-16,-1-1 2 0,-1-2-1 0,-1 0 0 15,-2 2 2-15,1-2 0 0,-3 0 1 0,-8 7-2 16,10-15 10-16,-10 15-14 0,4-16-2 0,-4 16 3 16,-4-17-2-16,4 17 2 0,-12-15 0 0,12 15 0 15,-17-12 3-15,7 8-3 0,10 4-2 16,-19-6 3-16,19 6-5 0,-18-3 4 0,18 3-4 16,-15 0 0-16,15 0 3 0,-14 6-7 15,14-6 5-15,-15 9-2 0,15-9 4 0,-8 10-1 16,8-10-1-16,0 0 0 0,0 14 2 0,0-14-1 15,0 0 4-15,13 8-5 0,-13-8 1 16,14 3 3-16,-14-3 2 0,19-5-3 0,-19 5-1 16,20-7 2-16,-9 1 1 0,-3 1 0 0,2-1 0 15,-2 0-1-15,1 0 0 0,-3 0-1 16,2-1 1-16,-2 0 3 0,-6 7-4 0,15-14-5 0,-15 14 15 16,10-14-13-16,-10 14-4 0,13-13 9 15,-13 13-8-15,10-11 14 0,-10 11-18 0,10-7 4 16,-10 7-4-16,0 0 8 0,11-3-5 0,-11 3 13 15,0 0-15-15,12 11 13 0,-12-11-9 16,4 15 9-16,-4-15-4 0,4 22 5 0,-4-22-5 16,0 21-3-16,0-21 5 0,0 21 0 0,0-21 3 15,0 21-2-15,0-21-1 0,0 15 1 16,0-15 2-16,0 0-3 0,0 16 5 0,0-16 5 16,0 0-4-16,0 0 3 0,0 0-8 0,0 0 2 15,9-8-5-15,-9 8-1 0,8-18-3 16,-2 7 7-16,-2 0-4 0,0 0-1 0,-4 11 3 0,9-19-7 15,-9 19-1-15,8-15-9 0,-8 15 7 16,4-10-9-16,-4 10 2 0,0 0 3 0,8-10 4 16,-8 10-5-16,0 0 9 0,0 0-9 15,0 0 10-15,17 0-5 0,-17 0 10 0,0 0-9 16,0 0 6-16,16 3 1 0,-16-3 1 0,0 0-5 16,13 2 7-16,-13-2-4 0,0 0 4 0,12 3-8 15,-12-3 6-15,0 0-4 0,13 4 8 16,-13-4-6-16,0 0 10 0,16 0-9 0,-16 0 11 15,0 0-9-15,15-2 11 0,-15 2-12 0,12-10 9 16,-12 10-13-16,12-12 12 0,-12 12-6 0,9-19 6 16,-5 9-10-16,0-1 4 0,0-2-2 15,-2 0 0-15,0-1 3 0,0 1-1 0,-2-1-4 16,2 1 11-16,0-1-4 0,-2 14 1 0,2-23 5 16,-2 23-8-16,2-17 7 0,-2 17-8 15,3-13-6-15,-3 13 2 0,0 0 0 0,0 0 14 16,0 0 32-16,0 0 7 0,0 0 4 0,4 14 1 15,-4-14-16-15,-2 28 16 0,2-11-1 16,-2 1-4-16,-1 3-10 0,1-2 1 0,0 2-6 16,2 0-9-16,-4-1-3 0,4-1-6 0,-2 1-3 15,0-4-7-15,0 1 3 0,2-2-1 0,-2-2-1 16,2-13 1-16,-2 24 5 0,2-24 25 0,0 17 56 16,0-17 15-16,0 0-18 0,0 0-19 15,-4 12-16-15,4-12-19 0,0 0-2 0,0 0-13 16,4-23-2-16,-4 23-5 0,6-24-7 15,-2 12-2-15,2-1-8 0,1 1 2 0,1-2-2 16,-2 4 0-16,4-1 0 0,-3 2-4 0,1 1-6 16,-8 8 1-16,12-11-2 0,-12 11 9 0,11-5-3 15,-11 5 25-15,0 0 34 0,0 0 14 16,4 12 12-16,-4-12 0 0,-9 15 30 0,3-8-15 16,0 4-5-16,-2-2-16 0,0 0-10 0,-1-1-12 15,-1-1-5-15,2-1 4 0,8-6-20 16,-17 11-8-16,17-11-43 0,-12 8-191 0,12-8-228 15,0 0 20-15,-9 7-85 0,9-7-93 0,0 0-144 16,0 0-323-16,13 3-717 0</inkml:trace>
  <inkml:trace contextRef="#ctx0" brushRef="#br1" timeOffset="92436.43">17814 7889 531 0,'0'0'507'0,"0"-14"-132"0,0 14-39 0,3-14-59 0,-3 14-44 16,4-19-67-16,-2 8-8 0,2 0-46 0,2-2 6 16,-2-1-15-16,2 1-1 0,-1-1-20 15,1-1 9-15,-2 0-10 0,0-1 10 0,-2-1-3 16,0 2 9-16,-2-1-7 0,0 1 16 16,-2 1 6-16,-2 0-2 0,0 1-22 0,0 1-9 15,-3 4-6-15,1-2-11 0,-2 3-10 0,8 7-5 16,-17-6-14-16,17 6-6 0,-16 4-7 15,6 1-2-15,1 3-10 0,3 3 6 0,-2 0-8 16,4 4 0-16,0-1 0 0,1 2 5 0,3-1-10 16,3 0 6-16,-1 0-1 0,0 0 2 0,2-2-7 15,2 1 1-15,2-3-2 0,-1 0-9 0,1-2-23 16,0 0-8-16,-2-1 1 0,-6-8 13 16,15 13 7-16,-15-13 10 0,10 7 0 0,-10-7 2 15,0 0 5-15,0 0-3 0,0 0 8 0,0 0-1 16,0 0 4-16,0 0 3 0,0 0-1 15,0 0-4-15,10-4-2 0,-10 4-6 0,11-6 0 16,-11 6-2-16,14-6 6 0,-14 6 3 0,23-6-3 16,-11 5-3-16,1-1 3 0,-13 2-2 15,27-2-3-15,-13 2-50 0,-14 0-41 0,23 0-49 16,-23 0-22-16,23 0-70 0,-23 0-65 0,14 0-54 16,-14 0-60-16,12-4-395 0,-12 4-421 0</inkml:trace>
  <inkml:trace contextRef="#ctx0" brushRef="#br1" timeOffset="94314.36">18836 7281 182 0,'0'0'506'0,"0"0"-83"0,-2-15-40 0,2 15 0 0,0 0-48 15,-5-15-37-15,5 15-26 0,0 0-28 16,-2-13-31-16,2 13-41 0,0 0-29 0,0 0-44 16,0 0-13-16,0 0-23 0,0 0 20 0,0 0 5 15,0 0 15-15,-6 15-9 0,6-2 0 16,-2 1-3-16,0 1-9 0,0 1 8 0,-2 2-2 16,2 1 12-16,0-1-24 0,0-1-8 0,0-2-12 15,-1 2-2-15,3-4-11 0,-2 2-10 16,2-15-2-16,0 22-2 0,0-22-2 0,0 15 4 15,0-15-8-15,0 0-1 0,9 8-6 0,-9-8-1 16,14-9 1-16,-8 2-6 0,5-3 0 0,-3-2 1 16,0 3-5-16,-2-2 3 0,1 1-3 15,1 1-1-15,-4-1-1 0,-4 10-4 0,10-13 1 16,-10 13-7-16,7-10-1 0,-7 10-1 0,0 0-5 16,6-10 5-16,-6 10-3 0,0 0 1 0,0 0-1 15,0 0 5-15,0 0-6 0,6 11 9 16,-6-11 5-16,0 0 2 0,10 9 12 0,-10-9 35 15,0 0 12-15,15 2 2 0,-15-2-1 0,18-7-12 16,-5 2-8-16,-1-5-5 0,1 0-10 16,-1-2-3-16,-2-2 27 0,3-1-34 0,-5 0 21 15,2 0-32-15,-3 0 22 0,-1 1-28 16,0 1 9-16,-4 0-113 0,-2 13-93 0,4-19-78 16,-4 19-62-16,0 0-35 0,0 0-47 0,0 0-91 0,0 0-91 15,0 0-349-15,0 0-605 0</inkml:trace>
  <inkml:trace contextRef="#ctx0" brushRef="#br1" timeOffset="95158.9">19201 7252 578 0,'3'-17'584'0,"-3"17"-110"0,0 0-31 0,-3-13-69 16,3 13-54-16,0 0-49 0,0 0-59 0,-2-12-35 15,2 12-45-15,0 0-21 0,0 0-29 0,0 0-11 16,5-13-20-16,-5 13-6 0,0 0-17 15,0 0 1-15,6-8-13 0,-6 8 4 0,0 0-7 16,0 0 10-16,0 0 8 0,0 0 29 0,0 0 8 16,0 0 22-16,0 0 11 0,-13 3 3 0,13-3-6 15,-16 8-1-15,5-4-19 0,1 2-10 16,0-1-8-16,2 0-11 0,-3 2-7 0,11-7-14 16,-12 13 0-16,12-13-4 0,-11 15-6 15,11-15-3-15,-4 13-2 0,4-13 3 0,0 0-1 16,4 13-2-16,-4-13 5 0,15 8-7 0,-15-8-2 15,21 0 1-15,-21 0-3 0,24-4 4 0,-11 0-19 16,-3 3 19-16,3-3-5 0,-3 1 3 16,-10 3-8-16,18-8 4 0,-18 8-1 0,15-6-1 0,-15 6 3 15,12-4-2-15,-12 4 0 0,0 0 0 16,13-5 0-16,-13 5-6 0,0 0 0 0,0 0-6 16,0 0 2-16,12-4-6 0,-12 4 5 15,0 0 0-15,0 0-2 0,0 0 6 0,0 0-2 16,0 0 6-16,0 0-6 0,8 7 1 0,-8-7 3 15,0 0-4-15,0 0 5 0,0 0-1 16,0 0 2-16,11 4 1 0,-11-4-2 0,0 0 6 16,0 0-4-16,0 0 0 0,14-2 1 0,-14 2-3 15,0 0 8-15,0 0-12 0,13-6 10 16,-13 6-4-16,0 0-3 0,10-4 6 0,-10 4-7 16,0 0 4-16,10-8 0 0,-10 8 1 0,0 0 5 15,11-8-6-15,-11 8 0 0,8-12 2 0,-8 12 3 16,10-12-1-16,-10 12 1 0,6-18 8 15,-1 6 12-15,-3 1 2 0,2-3-2 0,-2-1 17 16,0-1-6-16,0 1 7 0,0 2-5 0,-2 0 19 16,0 13-15-16,2-24 43 0,-2 24-26 0,2-18 16 15,-2 18-37-15,0 0 14 0,2-19-44 16,-2 19 22-16,0 0-37 0,0 0 22 0,0 0-28 16,0 0 28-16,0 0-30 0,0 0 30 0,-8 18-28 15,8-18 28-15,-4 22-26 0,4-22 33 0,-4 23-39 16,4-23 43-16,-2 23-40 0,2-23 31 0,0 19-33 15,0-19 35-15,4 16-26 0,-4-16 32 16,6 11-27-16,-6-11 33 0,10 3-33 0,-10-3 26 16,17-3-34-16,-7-2 34 0,1-1-33 15,-1-2 28-15,0 0-30 0,1-1-3 0,-1 0 9 16,-2 1 2-16,0 0 6 0,-8 8-3 0,13-14 5 16,-13 14 18-16,10-9 11 0,-10 9 2 15,0 0-11-15,0 0-6 0,0 0-3 0,0 0-3 16,0 0 28-16,0 0-42 0,-2 23 7 0,2-23 0 15,-2 20 1-15,2-20 0 0,2 21-1 16,-2-21-2-16,6 21 4 0,-2-12 6 0,3 0-4 16,1-3 1-16,0 0-34 0,2-3-166 0,-10-3-222 15,23 4-90-15,-23-4-73 0,27-4-198 0,-12 3-518 16,-1-4-936-16</inkml:trace>
  <inkml:trace contextRef="#ctx0" brushRef="#br1" timeOffset="96263.4">21438 6234 557 0,'0'0'491'0,"0"0"-120"0,6-9-60 16,-6 9-53-16,0 0-25 0,0 0-32 15,-10 9 7-15,2-2-17 0,-3 3 7 0,1 2-17 16,-2 0-14-16,-3 3-10 0,-1 4-13 0,-1-1-1 15,-4 4-23-15,1 1-9 0,-1 0-19 16,0 1-1-16,1-2-20 0,-1 1-6 16,0-1-8-16,3 1-7 0,-1-4-5 0,5-2-7 15,-3-2-3-15,5-2-13 0,1-1 4 0,1-2 1 0,0 0 18 16,1-3 21-16,1 1 6 0,8-8-15 16,-10 7-14-16,10-7-7 0,0 0-9 0,-13-5-8 15,13 5-3-15,0 0-7 0,-4-15-1 0,4 15 1 16,-2-12-4-16,2 12-2 0,0 0 1 15,0-18-8-15,0 18 0 0,0 0-6 0,0 0-1 16,-4-12-4-16,4 12 3 0,0 0 3 16,0 0 4-16,-8 12 3 0,8-12-6 0,-6 22 6 0,4-11 7 15,-3 1-3-15,3 2 2 0,0 0-2 16,2-14 5-16,0 25 5 0,0-25 2 0,4 22 10 16,-4-22 5-16,7 19 11 0,-7-19 8 0,10 15-6 15,-10-15 0-15,17 10-9 0,-17-10 5 16,18 2-13-16,-18-2-3 0,21-4-6 0,-9-1-6 15,-1 0-33-15,1 0-136 0,0-3-87 0,-1 4-78 16,1-4-83-16,-2 4-114 0,3-2-119 16,-3 0-326-16,3 0-621 0</inkml:trace>
  <inkml:trace contextRef="#ctx0" brushRef="#br1" timeOffset="96912.96">21816 6227 195 0,'-6'-8'545'0,"6"8"-100"16,0 0-40-16,-8-11-41 0,8 11-19 0,-8-8-50 16,8 8 2-16,0 0-50 0,-9-9-13 0,9 9-52 15,0 0-27-15,0 0-46 0,-6-7-11 16,6 7-40-16,0 0 5 0,0 0-28 0,15 8 17 15,-1-4-27-15,5 4 14 0,6 2-3 0,8 1-5 16,10 1-9-16,2 2-16 0,5-1 16 0,2 0-19 16,2 0 13-16,-1 1-14 0,-1-2 14 0,0 0-16 15,-7-2 9-15,-8-2-9 0,-4 1 16 16,-6-5-18-16,-4 2 12 0,-2-1-8 0,-5-1 14 16,-1-1-18-16,-15-3 17 0,18 0-23 15,-18 0 6-15,0 0-21 0,0 0 14 0,0 0-19 16,-6-16 17-16,0 8-18 0,-2 0 21 0,-1-1-16 15,1 2 22-15,-2-1-14 0,1 0 17 16,1 0-13-16,8 8 17 0,-14-15-17 0,14 15 17 16,-11-10-18-16,11 10 19 0,-8-9-19 0,8 9 11 15,0 0-18-15,-8-11 22 0,8 11-17 16,0 0 17-16,0 0-15 0,16-3 17 0,-16 3-14 16,23 7 16-16,-8-3-15 0,1 0-1 0,-1 3 1 15,1 1 10-15,-1 0 34 0,-1-1 1 0,1 1 37 16,-5 1 15-16,2 0 36 0,-3 0 41 0,-3 1-13 15,-2 0 7-15,-4-10-27 0,0 20-9 16,-4-8-33-16,-2-2-1 0,-3 1-32 0,-3-2-12 16,-1 0-8-16,-1 0-17 0,-3 0-83 0,1-2-127 15,1-1-98-15,-1 2-98 0,-1-1-56 16,3 0-105-16,-3 1-608 0,1 1-799 0</inkml:trace>
  <inkml:trace contextRef="#ctx0" brushRef="#br1" timeOffset="98373.22">21116 7023 270 0,'0'0'445'0,"-11"-7"-82"0,11 7-58 0,-8-7-18 16,8 7-38-16,-10-4-6 0,10 4-47 0,-15-3 6 15,15 3-15-15,-16 3-6 0,3-2-14 0,1 5-5 16,-3-1-11-16,1 2-16 0,-3 2-12 16,-1 2-11-16,-1 2-15 0,1 0-15 0,-1 2-19 15,0 0 1-15,3 3-16 0,-1-1-1 0,3-2-16 16,4-1-2-16,-1-1-8 0,3 0 0 15,2-1-8-15,2-1 12 0,4-11-14 0,0 18 9 16,0-18-7-16,16 12 5 0,-6-10-9 0,7-2-1 16,0-1-5-16,1-3 9 0,1-1-10 0,1 1 4 15,-3-2-9-15,2 1 11 0,-5-2-8 16,0 3 11-16,1-3-6 0,-5 3-5 0,1 0 5 16,-1-3 8-16,-10 7 0 0,12-5 12 15,-12 5 4-15,0 0 8 0,9-8-10 0,-9 8-4 0,0 0-5 16,0 0-12-16,0 0 10 0,0 0-9 15,0 0-10-15,0 0-4 0,0 0 4 0,8-6 6 16,-8 6-3-16,0 0 3 0,14 0 0 16,-14 0 5-16,19-1 0 0,-7-1-2 0,1 0 1 15,-1-3-1-15,1 2-1 0,-1-1 5 0,-2-2-2 16,1 2 2-16,-3-2-2 0,-8 6-1 0,12-13-1 16,-12 13-2-16,7-14-3 0,-7 14 3 15,0 0-6-15,-7-19 5 0,7 19-1 0,-10-13-1 16,10 13-2-16,-17-10-3 0,17 10-3 0,-18-3 3 15,18 3-3-15,-21 0 5 0,21 0-6 0,-16 5 4 16,16-5-2-16,-17 6 0 0,17-6 0 16,-12 7 4-16,12-7-7 0,-7 10 7 0,7-10-2 15,0 0 1-15,0 0 3 0,3 13 1 16,-3-13-4-16,10 4 6 0,-10-4-3 0,14 0 6 16,-14 0-10-16,15-1 9 0,-15 1-9 0,18-4 6 15,-18 4-2-15,17-8 4 0,-17 8-7 0,14-10 6 16,-14 10-3-16,13-7 8 0,-13 7-5 0,14-8-2 15,-14 8-3-15,9-5-1 0,-9 5-1 16,0 0 1-16,8-7-4 0,-8 7-4 0,0 0-5 16,0 0 9-16,0 0-6 0,0 0 5 0,0 0 1 15,14 1 1-15,-14-1 3 0,0 0 3 0,7 15 1 16,-7-15-1-16,0 0-3 0,2 18 5 16,-2-18-4-16,0 0 8 0,2 16 0 0,-2-16 0 15,0 0-1-15,-2 15 0 0,2-15 1 16,0 0 4-16,0 0 1 0,-2 15 0 0,2-15 2 15,0 0 3-15,0 0 1 0,0 0-2 0,0 0-2 16,0 0-5-16,0 0-2 0,0 0-2 0,0 0-4 16,0 0-2-16,8-15-5 0,-8 15-12 0,6-16 8 15,-6 16 2-15,8-15-5 0,-8 15 5 16,9-14-2-16,-9 14 1 0,8-12-1 0,-8 12 3 16,8-5-2-16,-8 5 4 0,0 0-4 0,12-6 7 15,-12 6-5-15,0 0 4 0,0 0-2 16,15-1 4-16,-15 1-4 0,0 0 9 0,14 3-3 15,-14-3 6-15,0 0-8 0,19 2 5 0,-19-2 3 16,0 0 1-16,17 4 4 0,-17-4-9 16,0 0 6-16,16-2 2 0,-16 2-7 0,12-7 8 15,-12 7-6-15,15-8 5 0,-15 8-10 0,12-15 7 16,-5 5 3-16,-1 1 8 0,-2-2 3 16,0-3 6-16,-2 2 9 0,0-3 0 0,0 0 1 15,0-1 6-15,-2 2 3 0,2-1 5 0,-2 15 1 16,0-22-12-16,0 22-9 0,0-18-12 0,0 18-8 15,0 0-8-15,0 0 0 0,0 0 1 0,0 0-4 16,0 0 8-16,-6 10 4 0,2 2 16 16,0 6 19-16,0 2 13 0,0 1 6 0,0 5-4 15,-3-2-18-15,1 5 2 0,2-1-16 16,-2 0 5-16,0 0-18 0,1-2 11 0,-1 1-17 16,2-2 22-16,0-5-18 0,0-2 16 0,2-1-19 15,0-2 8-15,0-2 3 0,2-13 3 0,-5 16 19 16,5-16-36-16,0 0 25 0,0 0-34 15,0 0 25-15,7-13-30 0,-3 2 21 0,2-2 3 16,0-2-14-16,0-2-1 0,1 0-5 0,1 1 3 16,2-4-2-16,3 2-4 0,-1-1-3 15,0 1-3-15,3 3 1 0,-3 2-3 0,1 2-3 16,-3 1-4-16,0 3 4 0,1 1-2 0,-11 6 7 16,14-8 2-16,-14 8 8 0,0 0 12 0,11 5 25 15,-11-5 16-15,-5 14-8 0,-1-4-3 16,0-3-8-16,0 4-4 0,-2 0-3 0,-1-3-8 15,1 0-31-15,0-1-38 0,-1 1-147 0,9-8-115 16,-12 10-14-16,12-10-84 0,0 0-70 0,0 0-110 16,0 0-612-16,0 0-843 0</inkml:trace>
  <inkml:trace contextRef="#ctx0" brushRef="#br1" timeOffset="98900.23">21630 7035 569 0,'0'0'588'0,"0"0"-123"16,11-6-36-16,-11 6-82 0,0 0-13 0,0 0-55 15,10-9-45-15,-10 9-50 0,12-12-33 16,-12 12-31-16,15-14-21 0,-7 6-25 0,0-2-14 16,1 1-10-16,-1-2-8 0,2 0-6 0,-3-1-5 15,1 1 2-15,-2-3 26 0,0 2-1 0,-2-2 2 16,-2 1-4-16,0-1 15 0,-2 14 17 0,-2-24 18 16,2 24 5-16,-6-22-11 0,6 22-17 15,-8-15-15-15,8 15-16 0,-17-8-11 0,17 8-10 16,-18 2-5-16,5 1-4 0,3 1-5 0,-2 4 1 15,3-1-5-15,-1 3-1 0,4-1-1 16,-2 0 3-16,3 1-4 0,5-10 1 0,-4 18 1 16,4-18-7-16,2 15 5 0,-2-15 3 0,13 12-6 15,-13-12 3-15,20 4-7 0,-20-4 3 16,25 2 1-16,-25-2-1 0,25-2 1 0,-25 2-4 16,23-1 1-16,-23 1-5 0,18-1 6 0,-18 1-3 15,0 0-5-15,17 0 1 0,-17 0-12 0,0 0 4 16,0 0 4-16,12 5-3 0,-12-5 6 15,0 0 0-15,2 17 0 0,-2-17 2 0,-2 18 2 16,2-18-2-16,-2 21 3 0,2-21 1 0,-4 19-2 16,4-19-5-16,0 15-11 0,0-15-12 0,0 0-3 15,8 11-15-15,-8-11-16 0,15-3-7 16,-5-1 17-16,1-3 1 0,-1 2 17 0,0-2 6 16,-2 0 6-16,-1 0 12 0,-7 7 16 15,12-11 45-15,-12 11 37 0,6-9 10 0,-6 9 7 16,0 0-9-16,0 0-22 0,0 0-12 0,0 0-14 15,0 0-7-15,0 0-10 0,0 0-6 0,0 0-4 16,0 0-4-16,-8 4-19 0,8-4-161 0,0 0-145 16,6 16-154-16,-6-16-116 0,17 13-176 15,-5-7-314-15,3-3-715 0</inkml:trace>
  <inkml:trace contextRef="#ctx0" brushRef="#br1" timeOffset="99419.13">22585 6640 173 0,'-2'-13'678'0,"2"13"-149"0,0 0-59 15,-2-12-87-15,2 12-51 0,0 0-66 16,0 0-24-16,0 0-44 0,0 0 10 0,0 0 11 16,0 0 3-16,0 0-10 0,-12 12-1 0,8-2-16 15,0 4-20-15,-1-1-14 0,3 4-12 0,-2-1-6 16,0 2-11-16,0-2-6 0,0 5-30 0,2-4-5 15,0 0-27-15,0 0 31 0,2-2-29 16,0-2-8-16,0 1-7 0,0-14 15 0,6 18-26 16,-6-18 12-16,14 7-19 0,-14-7 7 15,21-3-26-15,-9-2-3 0,-1-2 0 0,1 0 0 16,-2-1-9-16,1 1 4 0,-3-1 1 0,-8 8-8 16,17-8 5-16,-17 8-14 0,10-8-4 15,-10 8 4-15,0 0-1 0,12-7-6 0,-12 7 4 16,0 0-3-16,0 0 2 0,11-7 6 0,-11 7 5 15,0 0 8-15,0 0 4 0,10-4 4 0,-10 4 2 16,0 0 2-16,14-8 3 0,-14 8-5 0,15-10 3 16,-15 10-9-16,14-15-29 0,-7 9-38 15,-1-4-158-15,-2 1-128 0,2 0-3 0,-6 9-63 16,10-17-63-16,-10 17-88 0,11-14-101 0,-11 14-325 16,10-11-641-16</inkml:trace>
  <inkml:trace contextRef="#ctx0" brushRef="#br1" timeOffset="100417.86">22984 6689 486 0,'0'0'668'15,"0"0"-126"-15,0 0-33 0,0 0-73 0,0 0-38 16,0 0-28-16,0 0-52 0,0 0-56 0,0 0-53 16,0 0-47-16,0 0-32 0,0 0-28 15,0 0-21-15,0 0-20 0,0 0-6 0,2-14-16 16,-2 14-8-16,11-5-6 0,-11 5-7 0,8-6 1 15,-8 6-9-15,0 0-4 0,10-4 4 16,-10 4-1-16,0 0-11 0,0 0 6 0,0 0-6 16,0 0-4-16,0 0 8 0,0 0-2 15,-10-5 8-15,10 5 5 0,-14 5 6 0,14-5-2 16,-17 7-4-16,17-7-2 0,-17 10-2 0,17-10 0 0,-14 9-3 16,14-9-1-16,-10 11 1 0,10-11-1 15,-7 14 7-15,7-14-5 0,0 0 2 16,2 17 1-16,-2-17 1 0,9 10-1 0,-9-10 0 0,16 7 2 15,-16-7-3-15,21 1-4 0,-21-1 1 16,23 0 3-16,-9-1-4 0,-1-1-1 0,-1 0-2 16,0-1-1-16,1-1 3 0,-1 1 0 0,-1 0-2 15,1-1-3-15,-12 4 3 0,19-6-5 0,-19 6 5 16,18-6-2-16,-18 6-5 0,15-3 7 0,-15 3 0 16,10-5-2-16,-10 5 2 0,0 0-10 15,12-3 8-15,-12 3-8 0,0 0-3 0,0 0-6 16,0 0 1-16,0 0 5 0,0 0 8 0,13 2-5 15,-13-2 17-15,0 0-18 0,0 0 14 0,0 0-8 16,0 0 9-16,-2 15-12 0,2-15 9 0,0 0-11 16,0 0 16-16,0 0-11 0,0 0 16 15,2 13-16-15,-2-13 16 0,0 0-15 0,0 0 15 16,0 0-16-16,14 3 17 0,-14-3-17 0,15-4 9 16,-15 4-27-16,16-8-1 0,-16 8 0 0,17-10 2 15,-17 10 1-15,16-11 5 0,-16 11 1 0,15-9 6 16,-15 9-3-16,12-11 3 0,-12 11 8 15,8-6-15-15,-8 6-1 0,0 0 10 0,9-8-1 16,-9 8-1-16,0 0-4 0,0 0 4 0,10-5-1 16,-10 5 3-16,0 0 4 0,0 0-5 0,0 0 5 15,8-7 11-15,-8 7-2 0,0 0 6 0,0 0-8 16,11-8 13-16,-11 8-10 0,6-10 11 0,-6 10-11 16,8-15 54-16,-8 15-5 0,8-16 31 15,-3 5-16-15,-1 1 16 0,-2-2-9 0,2-1-9 16,-2 1 18-16,-2 12 40 0,4-20 4 0,-4 20-12 15,4-17-30-15,-4 17-13 0,0 0-36 0,2-17-8 16,-2 17-10-16,0 0-24 0,0 0 9 0,0 0-19 16,0 0 20-16,0 0-10 0,0 0 12 15,2 22 7-15,-2-6 64 0,0 1 8 0,-2 3-8 16,2-1 4-16,0 3-25 0,0 0 1 0,-2-2-14 16,2 3-11-16,2-4-2 0,-2 1-9 0,0-3 0 15,2 0 4-15,0-4 3 0,0 1 12 16,3-3-11-16,-5-11-13 0,12 15 5 0,-12-15-17 15,19 2 7-15,-7-4-15 0,2-4 9 0,1-1-14 16,-1-2-8-16,5-5-10 0,0 1-7 0,1-8-17 16,1 1 9-16,0 1-1 0,-5 0 13 0,1 2 4 15,-3 2 3-15,-1 4 1 0,-3-1 3 0,-2 3-14 16,0 0 3-16,-8 9-15 0,11-12 4 0,-11 12 11 16,0 0 11-16,0 0-1 0,0 0 10 0,-19 7 8 15,9 3 19-15,0 2 19 0,-1 0 6 16,1 0 7-16,2-1 20 0,1 4-24 0,3 0 8 15,4-1 10-15,2 1 13 0,7-3-15 0,1-1-19 16,4 0 37-16,7-2-31 0,2-3-22 0,4-2-1 16,0-3-55-16,1-1-180 0,3-1-197 15,0 0-272-15,-2-1-104 0,-2-1 141 0,-4 1-120 16,-4 0-552-16,-3 2-961 0</inkml:trace>
  <inkml:trace contextRef="#ctx0" brushRef="#br1" timeOffset="113676.94">18087 7413 76 0,'0'0'307'0,"0"0"-67"16,0 0-42-16,0 0-24 0,0 0-16 15,0 0-30-15,0 0 12 0,0 0-19 0,0 0 26 16,0 0-37-16,0 0 8 0,0 0-9 0,0 0-14 16,0 0 34-16,0 0-49 0,0 0 29 0,0 0-40 15,0 0 33-15,0 0-32 0,2-12 30 16,-2 12-19-16,0 0 14 0,0 0-4 0,0 0 5 16,0 0-8-16,0 0-2 0,0 0 9 0,0 0-15 15,0 0 11-15,0 0-21 0,0 0 12 0,0 0-7 16,0 0-7-16,0 0-11 0,0 0-12 0,-10-5 4 15,10 5-8-15,0 0 1 0,-6-8-1 16,6 8 2-16,0 0 9 0,-11-9-1 0,11 9-5 16,-10-9-1-16,10 9-8 0,-12-10 9 0,12 10-9 15,-15-7-4-15,15 7-4 0,-16-7-16 16,16 7 10-16,-17-7-8 0,17 7-4 0,-16-6 3 16,16 6-9-16,-19-7 1 0,19 7-1 15,-21-2 4-15,21 2-1 0,-20-2-2 0,20 2-5 16,-25 2 5-16,25-2-9 0,-25 2 3 0,11 1 0 15,1-1 7-15,-1 1 0 0,1-1 9 0,-1 0 15 16,2 1 1-16,-1-1-4 0,1 1-3 16,-1-1-8-16,13-2-4 0,-20 4 2 0,20-4-5 15,-21 4-2-15,21-4 2 0,-21 7-5 0,21-7-1 16,-18 4 4-16,18-4-1 0,-19 4-2 0,19-4 5 16,-19 4-9-16,19-4 11 0,-20 7-5 15,20-7-2-15,-21 6 1 0,21-6-2 0,-21 6-2 16,11-3 9-16,-2 0-14 0,1 1 9 0,-1 1-3 15,0-1 5-15,-1-1-5 0,-3 4-3 16,3-3 4-16,-1 0 6 0,-1 0 3 0,1 2 9 16,-1-1 5-16,-1 2 4 0,1-2-8 0,-1 0 4 15,-1 1-11-15,1-2 6 0,-1 2-8 16,1 0 10-16,-1 0-14 0,1-2 9 0,-3 3-9 16,2-2 8-16,1 2-16 0,-1-1 10 0,-1-1-10 15,1 3 9-15,1-1-2 0,-3 0-1 0,3 1-2 16,-1 0-3-16,-2-1 6 0,3 2 3 0,-1-2 9 15,1 1 1-15,-1 1-4 0,3-1 0 16,-3-1 0-16,3 2-6 0,-1-2 6 0,1 1-4 16,1-2-1-16,3 0 0 0,-2 0-6 0,1-1 4 15,11-5-5-15,-16 10-3 0,16-10 1 16,-15 9-1-16,15-9-2 0,-14 11 1 0,14-11-2 16,-13 13 3-16,13-13 0 0,-12 13 0 0,12-13-1 15,-12 14-2-15,12-14 0 0,-11 13 1 0,11-13 1 16,-12 15 1-16,12-15-3 0,-10 12 9 15,10-12-18-15,-13 15 10 0,13-15 1 0,-12 15-1 16,12-15 2-16,-8 15-4 0,1-5 7 0,3 0-3 16,0 2-1-16,0-2 4 0,0 2 0 15,0 1 2-15,2-1 2 0,-3 2 1 0,1 0-2 16,2 0 0-16,0 1 3 0,-2-1-1 0,2 1 3 16,0 3 10-16,0-2 21 0,0 0 3 15,0 1-2-15,0-1-4 0,0 2-13 0,2-2 19 16,0-1-22-16,0 2 14 0,2-1-19 0,0-1 21 15,0 1-29-15,2-1 28 0,0 0-22 0,2-1 33 16,0-1-19-16,3 0 36 0,1-1 0 16,2-2 22-16,1 0-21 0,1 0 12 0,3-5-30 15,1 2 15-15,1 0-32 0,2-3 17 0,-1 0-29 16,3 0 13-16,2-2-22 0,2 0-2 0,0-2 24 16,-2 2-32-16,3-2 20 0,-1-2-21 15,0 2 15-15,0 0-24 0,2 0 33 0,-2-2-27 16,2 0 22-16,-2-2-21 0,0 0 40 0,2 0-22 15,-1-3 28-15,3 0-31 0,3-3 21 16,-1 0-32-16,0-1 28 0,0-2-35 0,0 0 25 16,-2 0-28-16,0-1 23 0,-2 4-27 0,-2-2 31 15,-3 1-35-15,-1 3 23 0,-2-3-22 16,0 2 27-16,-5 1-25 0,1 0 30 0,-3 1-29 16,3-3 23-16,-3 3-26 0,1-1 28 0,-1 1-27 15,1-4 24-15,-1 3-26 0,0-3 23 0,3 2-22 16,-3 0 24-16,1-3 0 0,-1 2-2 0,1 0-4 15,-1-1-7-15,-1 0 5 0,1 3 1 16,-1-2 3-16,-3 0-8 0,2 3 8 0,-3-3-3 16,1 3 3-16,-2-1-3 0,3 1 5 15,-5-1-4-15,2 1 0 0,-2-1-6 0,2 0 3 16,-1-1-4-16,1 0-6 0,-2 0 1 0,0-1 6 16,3-1-5-16,-3 1 4 0,2-3-1 0,-2 1 3 15,3 2 3-15,-3-2-2 0,0 1-28 16,0 2 32-16,-2-2-23 0,3 1 31 0,-3-2-27 0,0 4 28 15,-4 8-28-15,6-22 26 0,-6 22-23 16,4-19 24-16,-4 19-33 0,4-19 35 0,-4 19-29 16,2-23 21-16,-2 23-19 0,2-22 27 15,-2 22-32-15,0-26 35 0,0 26-25 0,-2-23 18 16,0 9-26-16,2 14 33 0,-4-24-24 0,0 13 31 16,0-1-30-16,0 1 51 0,0 0-24 15,-1 1 30-15,-1 1-17 0,2-2 14 0,-2 3-46 16,0-1 35-16,0 1 2 0,-1-1 47 0,-1 1-43 15,0-2 16-15,0 2-29 0,-3 0 13 0,1-1-29 16,-3 0 27-16,1 1-45 0,-2 1 30 16,-1-1-32-16,1 1 26 0,-3-1-30 0,3 3 22 15,-5 0-30-15,0-1-7 0,-1 3-160 0,1 0-136 16,-2 1-172-16,1-1-192 0,-1 3-95 0,3 3 86 16,-1 1-167-16,2-1-433 0,1 5-941 15</inkml:trace>
  <inkml:trace contextRef="#ctx0" brushRef="#br1" timeOffset="124263.01">23933 6376 341 0,'0'0'336'0,"0"0"-122"15,0 0 31-15,-8-10-97 0,8 10 53 16,0 0-92-16,0 0 64 0,0 0-90 0,-10-5 59 0,10 5-54 16,0 0 33-16,0 0-59 0,-11-4 46 15,11 4-36-15,0 0 26 0,-10-6-31 0,10 6 9 16,0 0-16-16,-15-5 18 0,15 5-20 0,-12-3 21 16,12 3-9-16,-19-3-1 0,19 3-6 15,-18-3-4-15,18 3 5 0,-21-1-7 0,21 1 0 16,-23-2 4-16,23 2-8 0,-27 0 3 0,27 0-5 15,-26 1 2-15,9 0-10 0,3-1 1 16,-3 2-1-16,1 0 3 0,-3 0-4 0,0 0-1 16,1 0 2-16,-1 1 2 0,1 0 2 0,-1 0-2 15,-2 1 22-15,3-2-28 0,1 2 14 16,-2 1-26-16,3-2 12 0,-3 0-20 0,3 1 18 16,-1 1-24-16,1-2 24 0,-1 0 2 0,3 1 9 15,-3 0-2-15,1 0 2 0,1-1-5 0,-1 1-1 16,1 0-8-16,-1 1-8 0,1-1 0 0,-1-1-5 15,1 2-4-15,-1-2 9 0,1 1-11 16,-1-1-5-16,1 3-2 0,1-4 0 0,-1 3-1 16,-1-1-1-16,1-2 3 0,1 4-2 0,-1-2-3 15,1-1 3-15,-1 2-2 0,-1-2 4 16,-1 1 4-16,1 0 21 0,-1 1-12 0,1-1 4 16,-3 2 7-16,0-1 5 0,3-1 3 0,-3 1-5 15,3 1 4-15,-3-2-3 0,3 2-5 0,-1 0-5 16,-2-1-8-16,3 0-1 0,-1 1-1 15,1 0-6-15,1 0-1 0,1-1-4 0,-1 2 0 16,1-2-1-16,0 2 4 0,-1 1-6 0,3-2 0 16,-3 0 2-16,1 3-2 0,1 0 3 15,-1-2 8-15,1 3 0 0,-1-1 14 0,2 1-11 16,-1-1 7-16,1 0-11 0,-1 1 9 0,3-1-13 16,-2 0 7-16,1 3-10 0,1-2 9 0,2 1-13 15,-3 0 5-15,3 1-7 0,0-1 8 16,0 1-9-16,-1 0 10 0,3-1-12 0,-2 0 12 15,4 3-10-15,-3-2 8 0,1 0-8 0,2 2 5 16,0-1-8-16,0-1 17 0,2 1 43 16,-2 1-1-16,2-1-11 0,2 1 3 0,0-14 6 15,0 28 13-15,4-15-1 0,2-1 11 0,0 0-34 16,4 2 42-16,3-3 2 0,3 1-41 0,5-1 30 16,0-2-12-16,4 1-18 0,1-2-1 0,3-1-12 15,4 0 0-15,3-2-8 0,-1 1-38 16,2-1 40-16,-6-2-11 0,6 1 2 0,-4-2-5 15,0 0-3-15,0-1 3 0,0-1 26 0,3 3 20 16,5-3-8-16,0 0-4 0,1 0-14 0,-1-1 3 16,2-1-5-16,1 1-7 0,-1-1-1 0,1-3-11 15,7 2 3-15,-3-2-8 0,1 1 6 16,1-3-6-16,-2 0 3 0,-7 1-8 0,4 0 5 16,-5-2-13-16,-1 1 7 0,-2-1 4 0,-2 0 3 15,2-2-6-15,-3 3 9 0,-5-3-1 0,-3 0 39 16,-1 2-23-16,-2-2 41 0,0 3 12 0,-3-5-9 15,-1 1-12-15,0 0 11 0,-3-2-20 0,1 0 20 16,-5 0-29-16,-2-2 12 0,1-1-20 16,-3-1 6-16,-2-1-26 0,0-2 7 0,-2 2 17 15,1-1-14-15,-3 0-2 0,-2-1 15 0,0 0-34 16,-2 0 2-16,-5 0-5 0,3 2 10 0,-4-2 23 16,-2 1-40-16,-1-1 0 0,-3 0 7 0,-1 3-3 15,-1 0 9-15,-3 1-11 0,-1 0 6 16,-3 0-12-16,-2 0-2 0,-2 1-59 0,-2 0-58 15,0 3-62-15,-2 0-88 0,0 1-72 0,-2 1-136 16,-2 1-107-16,0 3 66 0,-2-2 18 0,-3 3-32 16,-1 1-95-16,0 1-512 0,-1 2-798 0</inkml:trace>
  <inkml:trace contextRef="#ctx0" brushRef="#br1" timeOffset="126719.99">17715 8207 189 0,'0'0'358'0,"0"0"-74"0,0 0-35 0,-6-9-34 0,6 9-24 15,0 0-19-15,0 0-13 0,0 0-13 16,-2-13-14-16,2 13-26 0,0 0-12 0,0 0-29 16,0 0-4-16,0 0-13 0,0 0-8 0,0 0-3 15,0 0 12-15,0 0 14 0,0 0 6 16,0 0 1-16,0 0 7 0,10 10-25 0,-10-10 12 16,6 18-16-16,-6-18 8 0,7 21-3 0,-3-8-2 15,-2-2-15-15,2 0-2 0,0-1-10 16,0 1 7-16,2 0-10 0,1 1 13 0,-1-1 6 15,2-2-10-15,0 0 2 0,3-2-7 16,-1 1 3-16,0-3-14 0,1 2 13 0,1-3-11 16,-1-1 1-16,1 0-5 0,-12-3 1 0,21 5-7 15,-21-5 5-15,20 3-11 0,-20-3 8 0,17 3-8 16,-17-3 6-16,14 1-10 0,-14-1 4 0,0 0-20 16,17 1-23-16,-17-1-22 0,0 0-62 0,0 0-18 15,14 0-104-15,-14 0-30 0,0 0-31 16,0 0-45-16,0 0-302 0,6-12-212 0</inkml:trace>
  <inkml:trace contextRef="#ctx0" brushRef="#br1" timeOffset="126967.56">17961 8298 459 0,'0'0'416'0,"0"0"-75"16,0 0-29-16,0-16-95 0,0 16 9 0,0 0-62 15,11-14 4-15,-11 14-54 0,12-9 6 0,-12 9-40 16,16-6 12-16,-16 6-38 0,19-5 10 0,-19 5-9 15,23-2 9-15,-23 2-7 0,25 2 25 16,-13-1 11-16,0 2-4 0,-1-1 21 0,-11-2 2 16,18 9 23-16,-18-9 22 0,15 12 4 0,-15-12-3 15,6 15 1-15,-6-15-25 0,0 19-14 16,0-19-21-16,-6 22-20 0,0-10-16 0,2 1-13 16,-3-1-13-16,-1-1-3 0,2 0-12 0,2-1-77 15,-2 0-90-15,6-10-89 0,-7 19-125 0,7-19-105 16,-2 12-136-16,2-12-348 0,0 0-604 15</inkml:trace>
  <inkml:trace contextRef="#ctx0" brushRef="#br1" timeOffset="128056.06">18373 8224 279 0,'0'0'348'16,"0"0"-51"-16,-5-13-21 0,5 13-18 0,0 0 5 15,0-22-8-15,0 22-15 0,9-19-20 0,-5 8-19 16,0-1-13-16,2 2-21 0,0 1-23 15,-6 9-20-15,9-15-22 0,-9 15-17 0,6-9-17 16,-6 9 27-16,0 0 43 0,10 9 1 0,-8 2-17 16,2 1 18-16,-2 4-13 0,3 2-16 15,-1 1 0-15,-2 3-9 0,2-1-6 0,0-1 4 16,0-1-3-16,0 0-10 0,3-1 17 0,-3-2-9 16,2 0-12-16,-2-2 21 0,2-4 7 0,2-1 14 15,1-3 27-15,-9-6 30 0,18 1-17 16,-5-4-19-16,-3-5-38 0,2-3 5 0,-1-2-34 15,-1-2 4-15,0-4-12 0,-1-2-20 0,-1 4-8 16,-4-2-6-16,2-1-10 0,-2 4-5 16,1-2-6-16,-1 1 0 0,0 2-10 0,-2 2-33 15,0 1-95-15,-2 12-82 0,4-23-121 0,-4 23-139 16,4-18 50-16,-4 18 12 0,4-8-39 16,-4 8-42-16,0 0-47 0,9-9-58 0,-9 9-324 15,0 0-555-15</inkml:trace>
  <inkml:trace contextRef="#ctx0" brushRef="#br1" timeOffset="128605.49">18831 8022 126 0,'0'0'628'0,"9"-9"-161"15,-9 9-76-15,0 0-66 0,0 0-26 0,6-6-36 16,-6 6-19-16,0 0-12 0,0 0-10 16,0 0 7-16,2 15 2 0,-2-15-7 0,0 16-27 15,0-16-11-15,0 26-19 0,0-10-15 0,0-1-20 16,0 3-17-16,0 0-21 0,0 2-22 0,0-1-7 15,2 3-11-15,-2-3-12 0,0 2-5 16,2-2-6-16,-2-1-11 0,2-1-2 0,-2-2 3 16,2-1-10-16,-2-1 2 0,0-13-1 0,2 20 1 15,-2-20 1-15,0 0-4 0,2 14-4 16,-2-14 1-16,0 0-3 0,0 0 1 0,0-15-9 16,0 15 10-16,-4-23-1 0,2 8-2 0,-2 0-2 15,2-1-2-15,0 1 4 0,0-2-2 16,-2 0-1-16,2 1 5 0,-2 3-5 0,1-2-1 15,-1 3 5-15,2 1-5 0,2 11 3 0,-8-20-5 16,8 20 6-16,-8-17-2 0,8 17-2 0,-11-12-2 16,11 12 3-16,-14-6-6 0,14 6 4 15,-15-2-2-15,15 2 4 0,-12 2-1 0,12-2 2 16,-14 3-5-16,14-3 2 0,-13 3-2 0,13-3 5 16,0 0-3-16,-14 4 3 0,14-4-3 0,0 0 1 15,0 0-4-15,0 0 2 0,0 0 1 16,-9-5 11-16,9 5-14 0,0 0 6 0,7-17-3 15,-7 17 3-15,10-15-5 0,-4 6 2 0,0 1 1 16,1-2 3-16,1 2-1 0,2 1-11 16,-2-1 8-16,5 1 4 0,-3-1-3 0,1 4 1 15,1 1-2-15,-12 3 2 0,21-1 4 0,-21 1 1 16,20 6 2-16,-11 0 6 0,-1 1-7 16,-2 2 5-16,0 0-6 0,0 0 3 0,1 3-2 15,-3-2-3-15,0 2-2 0,-2-1-43 0,2 1-103 16,-4-12-77-16,4 22-71 0,-4-22-100 15,4 21-71-15,-4-21-101 0,2 17-469 0,-2-17-688 16</inkml:trace>
  <inkml:trace contextRef="#ctx0" brushRef="#br1" timeOffset="129176.45">19077 8094 145 0,'5'-12'591'15,"-5"12"-134"-15,0 0-62 0,0 0-61 0,4-10-29 16,-4 10-59-16,0 0-18 0,0 0-33 0,0 0-15 16,0 0-12-16,0 0-12 0,0 0-2 0,0 0-12 15,0 0-5-15,12 3-14 0,-12-3-5 16,4 12-6-16,-4-12-2 0,4 15-7 0,-4-15-6 16,5 22 15-16,-5-22-9 0,6 21-12 0,-6-21 5 15,6 23-14-15,-4-12-10 0,-2-11-9 16,4 24-7-16,-4-24 6 0,2 19-6 0,-2-19-5 15,2 19-5-15,-2-19-11 0,0 0 0 0,2 17 23 16,-2-17 22-16,0 0 9 0,0 0 19 0,0 0-22 16,0 0-9-16,0 0-24 0,0 0-6 15,0 0-19-15,0 0 2 0,0-24-11 0,0 24 2 16,0-27-2-16,2 12 2 0,-2-3-12 0,2 2 13 16,3-3 3-16,-3-3 23 0,2 3-6 0,2-1 11 15,-2-2 3-15,2 3 3 0,-2 1-12 16,3 2-13-16,-3 1-11 0,0 1-5 0,0 2-13 15,0 1 4-15,-4 11-1 0,8-12-1 16,-8 12-4-16,0 0 3 0,0 0-3 0,9 7 6 16,-9-7-5-16,2 12 1 0,-2-12-2 0,4 16 1 15,-4-16-5-15,4 19 2 0,-4-19-5 16,4 18 8-16,-4-18-4 0,6 19 2 0,-6-19-2 0,9 20 4 16,-9-20-5-16,8 17 2 0,-8-17-5 15,8 16 6-15,-8-16-6 0,6 15 15 0,-6-15 101 16,7 15 5-16,-7-15 44 0,2 17 3 15,-2-17 14-15,0 15-51 0,0-15 15 0,-2 19-48 16,2-19 13-16,-5 21-46 0,3-10 9 0,-2 0-35 16,0 3 21-16,0-2-40 0,-2 1 14 0,2-3-161 15,-5 3-107-15,3-3-149 0,2 0-165 16,-2-1-141-16,6-9-24 0,-8 11 27 0,8-11-93 16,0 0-483-16,0 0-912 0</inkml:trace>
  <inkml:trace contextRef="#ctx0" brushRef="#br1" timeOffset="129556.45">19406 7978 140 0,'8'-12'781'15,"-1"2"-182"-15,-3 1-111 0,-4 9-75 0,10-15-16 16,-10 15 12-16,0 0-10 0,0 0-26 0,0 0-41 16,15 4-19-16,-15-4-40 0,8 15-16 15,-8-15-33-15,6 23-48 0,-2-8-14 0,0 0 15 16,0 0-41-16,-2 3-18 0,3-2-27 0,-1 3-16 15,-2-1-14-15,2 1-9 0,0-3-14 0,-2 1-2 16,0-2-8-16,-2-2-21 0,2 0 23 0,-2-13-18 16,0 24 16-16,0-24 3 0,-2 15-30 15,2-15 24-15,0 0-7 0,-6 12-1 0,6-12-8 16,0 0 3-16,0 0 1 0,-14-5-7 0,14 5 0 16,0 0 1-16,-9-10 45 0,9 10 28 15,0 0-5-15,0 0 29 0,0 0-2 0,0 0 26 16,0 0-2-16,0 0 40 0,0 0-13 0,0 0 16 15,0 0-24-15,13 5-24 0,-13-5-121 16,12 12 0-16,-12-12 0 0,12 13 0 0,-3-6 0 16,-3 0 0-16,4-2 0 0,1 0 0 0,-1-3 0 15,2 2 0-15,-12-4 0 0,23 0 0 0,-23 0-163 16,25-4-394-16,-25 4-184 0,23-4-113 16,-23 4 96-16,18-2-42 0,-18 2-570 0,15 0-1038 15</inkml:trace>
  <inkml:trace contextRef="#ctx0" brushRef="#br1" timeOffset="137774.06">23098 7236 201 0,'0'0'182'0,"0"0"-33"0,0 0-25 0,0 0-17 15,0 0-14-15,0 0-16 0,0 0-7 0,0 0-9 16,0 0 3-16,0 0-18 0,-6-9 12 0,6 9-12 15,0 0 7-15,0 0-20 0,0 0 41 16,0 0-8-16,0 0-5 0,0 0 4 0,0 0 6 16,0 0 6-16,0 0 8 0,2-14-8 0,-2 14 1 15,0 0-9-15,0 0-12 0,0 0 11 16,0 0 1-16,6-11-5 0,-6 11 0 0,0 0 6 16,0 0 2-16,0 0 12 0,0 0 13 0,0 0 11 15,0 0 3-15,0 0 9 0,4-10-4 0,-4 10 4 16,0 0 3-16,0 0-8 0,0 0 30 15,0 0-28-15,0 0 16 0,0 0-25 0,0 0 3 16,6-7-17-16,-6 7-4 0,0 0-18 0,0 0-5 16,0 0-6-16,0 0-15 0,0 0-9 0,0 0-11 15,0 0-13-15,0 0 9 0,0 0-14 16,-2 13 7-16,2-13 15 0,-10 22 13 0,6-5 11 16,-2 1 11-16,-3 4-7 0,1 4 11 0,2 0 10 15,-4 8-1-15,-1-3-2 0,1 3 5 16,0 1-10-16,-1-3-7 0,3 3-8 0,-2-1-5 15,1-2-12-15,1-5-5 0,2-2-5 0,0 0 1 16,2-5 0-16,-1 0-4 0,1-4-8 16,0 0 3-16,2-3-1 0,0-1-1 0,2-12 7 15,-4 20-9-15,4-20-5 0,0 17 3 0,0-17 0 16,0 0 6-16,6 13 3 0,-6-13-24 0,13 3 4 16,-13-3 0-16,16 0 19 0,-16 0-20 0,23-1 10 15,-23 1-26-15,18-2 16 0,-18 2-40 0,21-5-8 16,-21 5-63-16,19-3-29 0,-19 3-26 15,16-4-27-15,-16 4-59 0,19-4-4 0,-19 4-47 16,16-7 1-16,-16 7-13 0,15-5 4 0,-15 5 12 16,8-7 11-16,-8 7 21 0,6-7 24 15,-6 7 27-15,0 0 27 0,6-12 18 0,-6 12 40 16,0 0 25-16,5-15 18 0,-5 15 22 16,0 0 25-16,2-14 29 0,-2 14 31 0,0 0 34 0,2-16 26 15,-2 16 12-15,0 0 16 0,2-18 27 16,-2 18-6-16,0 0 24 0,2-12-15 0,-2 12 10 15,0 0-23-15,0 0 1 0,4-12-28 0,-4 12 15 16,0 0-31-16,10-10 19 0,-10 10-30 16,15-6 8-16,-15 6-34 0,20-4 6 0,-20 4-25 15,23 1 14-15,-10 0-23 0,-1 3 7 0,0 0 13 16,-1 2 26-16,-1 2 35 0,0-1 42 0,-1 2 6 16,-3 2 31-16,-2 0 22 0,-2 4 0 15,-2-15 17-15,-2 27-26 0,-2-12 3 0,-2 0-29 16,-3 0-14-16,-1 0 6 0,0 0-8 0,-3 1-31 15,1-2-28-15,-3 1-21 0,3-3-1 16,0-1-28-16,-1 0-30 0,3 0-164 0,2-3-157 16,-1 0-79-16,9-8-46 0,-10 12-53 0,10-12-66 15,0 0-157-15,0 0-328 0,0 0-691 0</inkml:trace>
  <inkml:trace contextRef="#ctx0" brushRef="#br1" timeOffset="141965.07">23499 7686 72 0,'0'0'261'0,"0"0"-61"0,0 0-46 16,0 0-17-16,0 0-26 0,0 0 3 0,0 0-21 15,0 0 3-15,0 0-28 0,0 0 28 0,0 0-39 16,0 0 42-16,0 0-5 0,0 0 3 16,0 0-8-16,0 0-4 0,0 0 1 0,0 0 2 15,-6-8-9-15,6 8 0 0,0 0 5 0,0 0 7 16,0 0-3-16,0 0 6 0,0 0 4 0,0 0-1 15,0 0-5-15,0 0 3 0,0-13-3 0,0 13-1 16,0 0 0-16,0 0-2 0,0 0-2 16,0 0-1-16,0 0 2 0,0 0-1 0,0 0-5 15,0 0 8-15,0 0 14 0,0 0-19 0,0 0 17 16,2-12-10-16,-2 12 13 0,0 0 11 16,0 0 11-16,0 0 13 0,0 0-22 0,0 0 11 15,0 0-39-15,0 0 3 0,0 0-38 0,2-12 7 16,-2 12-35-16,0 0 12 0,0 0-20 0,0 0 15 15,4 12 21-15,-4-12 19 0,6 19-19 16,-2-8 15-16,1 1-7 0,-1 2 18 0,0 0-18 16,2 3 5-16,-2-2-12 0,2 4 1 0,-1-3 26 15,1 2-15-15,-2 0 17 0,0-2-4 16,0 2 12-16,-2-2 1 0,2-1-7 0,-2 0 3 16,0-1-8-16,-2-14-5 0,5 23-1 0,-5-23 1 15,6 18-8-15,-6-18 21 0,4 13-13 0,-4-13 4 16,0 0-27-16,6 7 6 0,-6-7-22 0,0 0 5 15,17-8-27-15,-17 8 10 0,12-15-10 16,-6 6 3-16,3-2-13 0,-3 1 15 0,0-4-18 16,-2 2 10-16,2-1-10 0,-2 0 8 0,1-1-14 15,-1 0 8-15,0 0-9 0,-2 0-8 16,2-1-51-16,-2 2-65 0,0-1-71 0,0 2-58 16,-2 12-110-16,4-23-104 0,-4 23-38 0,4-22 117 15,-4 22-2-15,7-16-14 0,-7 16 6 0,4-12 3 16,-4 12-45-16,0 0-16 0,4-15-412 0,-4 15-504 15</inkml:trace>
  <inkml:trace contextRef="#ctx0" brushRef="#br1" timeOffset="142564.07">23908 7566 358 0,'0'0'467'0,"0"0"-97"0,0 0-78 0,0 0-44 16,2-14-30-16,-2 14-30 0,0 0-24 0,0 0-12 16,0 0-5-16,0 0-12 0,0 0-10 0,0 0 0 15,0 0 3-15,0 0 8 0,0 0 1 16,0 0-10-16,13 12 12 0,-13-12-25 0,6 22 30 16,-4-9-42-16,0 2 41 0,0 0-51 0,0 0 49 15,0 2-54-15,-2-2 54 0,2 3-47 16,0-2 36-16,-2 3-28 0,3-3 22 0,-3 0-25 15,0 0 7-15,2-1-31 0,-2-15 3 0,0 25-28 16,0-25 8-16,2 22-22 0,-2-22 11 0,0 16-9 16,0-16 39-16,0 0 1 0,0 17 18 15,0-17-10-15,0 0-3 0,0 0-20 0,-2 14-16 16,2-14-27-16,0 0 14 0,0 0-2 0,0 0-9 16,-17-4-6-16,17 4-1 0,-12-10-4 15,12 10-3-15,-11-11-2 0,11 11 1 0,-12-11-2 16,12 11-22-16,-8-11 21 0,8 11-15 0,-9-10 19 15,9 10-2-15,0 0-18 0,-8-10 18 0,8 10-3 16,0 0-4-16,-4-9 1 0,4 9-2 0,0 0 2 16,0 0-8-16,0 0 6 0,-6-10-8 15,6 10-3-15,0 0-1 0,0 0-15 0,0 0 23 16,0 0 3-16,0 0-1 0,0 0 2 0,4 11-14 16,-4-11 24-16,8 16 4 0,-8-16 2 0,13 15 6 15,-5-7 14-15,0-1 19 0,0-1 12 16,1 0-2-16,1 0-13 0,2-3 0 0,-12-3-3 15,23 5-4-15,-23-5-7 0,25 0-9 0,-15-3 0 16,3-1-7-16,-1 0-5 0,-2 0-4 16,1-3-8-16,-3 2-41 0,-8 5-61 0,14-12-42 15,-14 12-95-15,13-13-49 0,-13 13-161 0,8-11 94 16,-8 11-27-16,0 0-46 0,4-12 32 16,-4 12-76-16,0 0-2 0,0 0-38 0,0 0-326 15,4-11-450-15</inkml:trace>
  <inkml:trace contextRef="#ctx0" brushRef="#br1" timeOffset="143885.43">24274 7582 19 0,'0'0'375'0,"0"0"-89"16,0 0-32-16,0 0 35 0,0 0-102 0,0 0 58 15,0 0-78-15,0 0 52 0,0 0-49 16,0 0 10-16,0 0-41 0,0 0-7 0,0 0-37 16,0 0-3-16,0 0 19 0,0 0 28 0,0 0 20 15,8 6-10-15,-8-6 18 0,5 15-50 16,-5-15 23-16,2 21-27 0,-2-21 33 0,4 22-60 15,-4-22 60-15,2 23-72 0,-2-23 46 0,4 24-56 16,-4-24 41-16,2 21-55 0,-2-21 41 0,2 19-50 16,-2-19 30-16,2 18-45 0,-2-18 31 0,0 0-48 15,4 16 37-15,-4-16-41 0,0 0 47 16,0 0-52-16,0 15 42 0,0-15-2 0,0 0 37 16,0 0-16-16,0 0 24 0,2 14-11 0,-2-14 13 15,0 0-20-15,0 0 27 0,0 0-26 0,0 0 2 16,0 0-23-16,0 0 3 0,0 0-22 15,-6-11 5-15,6 11-20 0,-2-12 8 0,2 12-37 16,-4-20 36-16,4 20-17 0,-4-21 10 0,4 7-14 16,-2 1 10-16,0-1-14 0,0-1 1 15,0 2 8-15,2-2-8 0,-2 1 2 0,-1-1-2 16,1 3-14-16,2-2 15 0,0 14 8 0,-2-24-6 16,2 24-3-16,-2-21 4 0,2 21-4 15,0-16 0-15,0 16 4 0,2-14-7 0,-2 14 5 16,0-15-25-16,0 15 28 0,2-12-8 0,-2 12 18 15,9-14-17-15,-9 14 18 0,10-13-21 0,-10 13 14 16,12-11-16-16,-12 11 14 0,13-8-17 0,-13 8 18 16,12-6-16-16,-12 6 13 0,0 0-13 15,13-4 14-15,-13 4-34 0,0 0 36 16,0 0-5-16,14 5 1 0,-14-5-3 0,0 0 3 0,6 10-12 16,-6-10 22-16,0 0-25 0,4 15 25 15,-4-15-3-15,0 0-3 0,2 12 1 0,-2-12-2 16,0 0 15-16,0 0-21 0,3 15 1 0,-3-15 13 15,0 0-20-15,6 15 19 0,-6-15-22 0,8 14 19 16,-8-14-32-16,10 15 40 0,-3-6-17 16,-1 0 14-16,2 0-19 0,-2-1 16 0,0 2-34 15,-6-10 37-15,11 16 8 0,-11-16 47 0,8 19 15 16,-8-19 44-16,4 18-13 0,-4-18 54 16,-2 20-41-16,2-20 7 0,-6 19-6 0,0-8-9 15,-1-1-9-15,1-1-22 0,0 2-11 0,-2-4-8 16,0 3-18-16,-1-3-12 0,1 0-7 15,0-1-5-15,-1 1-1 0,9-7-22 0,-16 7-137 0,16-7-110 16,-15 2-171-16,15-2-159 0,0 0-104 0,-18-1 60 16,18 1 0-16,-8-6-78 0,8 6-445 15,0 0-788-15</inkml:trace>
  <inkml:trace contextRef="#ctx0" brushRef="#br1" timeOffset="144588.03">24710 7319 473 0,'0'0'361'0,"7"-12"-42"0,-7 12-37 0,0 0-31 0,6-11 18 16,-6 11-50-16,0 0-2 0,0 0-46 0,0 0 13 15,6-9-44-15,-6 9 38 0,0 0-30 0,0 0 72 16,0 0-69-16,0 0 0 0,0 20-7 16,0-20-42-16,0 24 31 0,0-24-47 0,0 28 53 15,0-12-63-15,0 2 42 0,0-2-64 0,-2 2 41 16,2-2-54-16,0 1 46 0,0-1-57 16,-2-1 43-16,2-15-54 0,0 26 42 0,0-26-46 15,0 20 34-15,0-20-57 0,-2 15 59 0,2-15-49 16,0 0 43-16,0 18-40 0,0-18 36 15,0 0-36-15,0 0 22 0,0 0-37 0,0 0 34 16,0 0-44-16,0 0 39 0,0 0-37 0,4-22 42 16,-4 22-42-16,4-26 44 0,-4 11-42 0,2 2 37 15,-2-1-45-15,2-1 43 0,0 0-5 0,-2 3-3 16,0 12-1-16,0-26 0 0,0 26 0 16,0-23-4-16,0 23 10 0,0-18 19 0,0 18 1 15,0-13 5-15,0 13-6 0,-2-12-6 0,2 12-1 16,0 0-8-16,-6-12-4 0,6 12-3 0,0 0-22 15,-19-2 26-15,19 2-18 0,-20 4 44 16,7 0-3-16,1 0 28 0,-1 1-11 0,1 2 17 16,0-1-39-16,-1-1 34 0,1 1-20 0,2-1 6 15,-1 0-42-15,11-5 36 0,-16 7-21 16,16-7 13-16,-13 4-20 0,13-4 9 0,0 0-15 16,0 0 11-16,0 0-21 0,0 0 11 0,0 0-21 15,2-15 10-15,5 7-16 0,1 1 6 16,2-1-23-16,0 0 3 0,1 0-13 0,1 0 11 15,1 0-8-15,1 1 18 0,1-1-4 0,-1 1 4 16,3 1 1-16,-3 1 1 0,0 1-1 0,1 0 2 16,-3 2-5-16,-12 2 7 0,27 2 2 0,-14 2 3 15,-1 1 8-15,0 2-6 0,-1 1-1 16,-3 2-6-16,0 1 15 0,-1 1-11 0,1 0 11 16,-4 0-11-16,0-1 10 0,0 2-31 0,0 0-79 15,-2-1-136-15,-2-12-20 0,7 22-96 0,-7-22-103 16,4 23-48-16,-4-23-101 0,0 19-447 15,0-19-710-15</inkml:trace>
  <inkml:trace contextRef="#ctx0" brushRef="#br1" timeOffset="148829.42">25014 7142 379 0,'0'0'333'0,"-14"-5"-96"0,14 5-46 0,-11-3-47 0,11 3-5 15,0 0-52-15,-14-6 1 0,14 6-38 16,0 0 14-16,-10-5-40 0,10 5 27 0,0 0-24 16,-15-4 27-16,15 4 17 0,-12-1 13 0,12 1 17 15,-17-3-13-15,17 3 24 0,-20-4-36 16,20 4 32-16,-19-1-34 0,19 1 28 0,-23-3-28 16,23 3 25-16,-23-3-29 0,23 3 31 0,-24-4-30 15,24 4 29-15,-25-2-32 0,12 0 24 16,13 2-38-16,-24-3 30 0,24 3-46 0,-25-1 23 15,25 1-39-15,-25-1 26 0,25 1-38 0,-27-2 6 16,13 4 1-16,-1-1 19 0,-1-1 6 16,1 1 9-16,-1-1-5 0,-1 3 0 0,1-3-4 15,-1 2-3-15,1-1-2 0,-1 0 4 0,0 2-5 16,1-2-1-16,1 2-5 0,-1-2-5 16,-1 2-26-16,3 1 28 0,-1 0-33 0,-1-1 26 0,1 1-28 15,-1 0 27-15,-1 1-20 0,1-2 23 16,1 2-30-16,-1 0 29 0,-1-1-25 0,1 0 30 15,1 0-31-15,1 1 33 0,-1 0-35 0,1-3 36 16,-1 3-41-16,3 0 38 0,-2-1-39 16,1 0 33-16,-1 1-30 0,1-2 44 0,1 1-28 15,-3-1 53-15,1 2-48 0,1 0 50 0,-1-3-45 16,4 3 51-16,-5 0-52 0,5-3-6 16,-3 1 1-16,3 1 0 0,10-4-1 0,-21 6 8 15,21-6-11-15,-18 5-3 0,18-5 5 0,-17 8-6 16,17-8 3-16,-16 6-1 0,16-6-1 15,-17 9 2-15,17-9 0 0,-20 7-2 0,9-3 9 0,1 2-1 16,0-2-3-16,-1 1 0 0,-1-2-2 0,1 4 6 16,-1-3 3-16,2 0-6 0,-1 1 8 15,-1 1 3-15,4-2 7 0,-3 1-3 0,11-5 4 16,-18 7-14-16,18-7 9 0,-15 7-14 0,15-7 5 16,-14 6-4-16,14-6 9 0,-10 5-17 15,10-5 15-15,-13 8-15 0,13-8 13 0,-14 7-17 16,14-7 16-16,-15 9-4 0,15-9 13 15,-14 11-9-15,5-4 16 0,1 1-14 0,0 1-3 16,0 0 5-16,1-1 1 0,-1 3-5 0,0-2 16 16,2 0-21-16,-3 0 16 0,3 0-16 0,0 0 10 15,0 0-10-15,6-9 4 0,-10 15-9 0,10-15 14 16,-11 15-15-16,11-15 16 0,-8 15-21 16,8-15 19-16,-8 17-18 0,8-17 18 0,-9 17-18 15,9-17 19-15,-6 18-21 0,6-18 21 0,-6 21 0 16,6-21-8-16,-6 21 8 0,4-8 1 15,2-13-4-15,-7 23-2 0,7-23-12 0,-2 24 12 16,2-24-1-16,-2 24-1 0,2-24 0 0,0 24-11 16,0-24 12-16,2 23-5 0,-2-23 0 0,5 23 0 15,-5-23-4-15,4 22-5 0,0-10 8 16,-2-1 1-16,2 1-5 0,0-1 2 0,0 0-2 16,0 1 0-16,3-1 1 0,-1 0 2 0,0 2-2 15,0-1 0-15,3 0 0 0,-1-2 7 0,0 1-2 16,0-1 6-16,1-1-2 0,1 1 7 15,-2 0-19-15,3-2 3 0,-1 0 29 0,0-1-10 16,1 2-3-16,-1-3 1 0,-2-2-1 0,2 3 0 16,1-1-11-16,-1-1 3 0,0 0-2 0,3-1-7 15,-3-1 4-15,3 2-1 0,-1-2 0 16,0 1 0-16,3-1-18 0,-1 2 3 0,3-2 29 16,-3 0 0-16,5-2 17 0,-2 1-16 0,1-1 37 15,1 3-18-15,1-4 13 0,1 1-20 0,0-1 10 16,-1 0-44-16,1 0 34 0,0 0-16 15,1 0 10-15,-1-1-15 0,0 1 6 0,-1-2-35 16,1 0 43-16,0 2-22 0,0-3 11 0,-1 3-17 16,1-2 17-16,0 0-17 0,-1-1 11 15,1 2-8-15,0-3 10 0,-1 1-8 0,3 1 14 16,-2-3-11-16,-1 3 15 0,1-2-17 0,2 1 14 16,-3-1-13-16,1 0 15 0,2-1-18 0,0 0 16 15,1 0-19-15,-3 0 13 0,2-1-14 0,-1-2 13 16,1 2-16-16,0-2 16 0,0 1-15 15,-3-1 15-15,1 1-2 0,2-2 0 0,-3 2-5 16,1-2 3-16,0 0-3 0,-3 0-1 0,1 2 2 16,-2-2 0-16,-1-1 2 0,1 2 0 15,1-4 0-15,-3 3 0 0,-1-3 3 0,1 1-3 16,1-4-4-16,-3 4-7 0,-1-1 9 16,0 0-6-16,1-2 5 0,-3 3-19 0,0-1 23 0,1 1-17 15,-1 0 13-15,-2 1-11 0,1 0 12 16,1 0-16-16,-4 0 15 0,2 1-12 0,1 0 19 15,-3-1-37-15,2 2 36 0,-2-3-36 0,1 4 43 16,1-3-13-16,-2 0 11 0,0 0-30 16,0 0 40-16,1-1-11 0,-1 1 20 0,0-1-15 15,0 0 34-15,0 0-24 0,-1-1 29 0,-1 0-19 16,0 0 27-16,-2 0-26 0,2 0 15 0,-2-1-27 16,0-1 32-16,0 2-38 0,-2-3 17 0,2 2-19 15,0-2 32-15,-2 15-14 0,0-28 42 0,0 28-17 16,-2-26 36-16,0 13-27 0,-2-1 1 15,0-1 1-15,-4-1-17 0,-1 1 6 0,1-2-3 16,-2 0 55-16,-3-2-69 0,1 1 56 0,0 0-82 16,-3 2 72-16,3-2-91 0,-3 3 0 0,3 0 0 15,-3 3 0-15,3 1 0 0,0 0 0 16,-3 0 0-16,1 1 0 0,-1 0-115 0,-1 0-101 16,1 1-90-16,-3 1-151 0,-1-2-127 0,-2 3-196 15,1-2 121-15,-1 0-7 0,-2 0-124 16,1 4-354-16,-3-2-790 0</inkml:trace>
  <inkml:trace contextRef="#ctx0" brushRef="#br1" timeOffset="172971.33">1416 4557 116 0,'-12'5'345'0,"1"1"-28"0,1-1-93 0,10-5 20 15,-19 7-86-15,19-7 60 0,-16 7-87 0,16-7 60 0,-11 4-45 0,11-4 22 0,0 0-31 0,-12 5 16 0,12-5-11 0,0 0 3 0,0 0-13 0,-10 6-10 0,10-6-16 0,0 0-8 0,0 0 12 0,0 0 21 0,0 0 65 63,8-10-14-48,4-1 8-15,7-4-16 0,14-8 10 0,4-7-23 0,25-18 9 0,6-6-26 0,11-4 5 0,47-35-10 0,2 3 3 0,0 4-26 16,5-1 3-16,-1 5-24 0,-27 21 30 0,-16 9-37 0,2 3 4 0,-2 2-32 0,0 2-8 0,-6 5-40 0,-7 4 28 0,-10 6-36 0,-14 8 24 16,-15 4-26-16,-6 3 27 0,-8 7-3 0,-2-3 98 15,-3 6 14-15,-3-3 48 0,-3 3-23 16,1 0-20-16,-5-2-25 0,-8 7-32 0,12-5-8 16,-12 5-19-16,0 0-18 0,0 0-27 0,0 0-89 15,0 0-123-15,0 0-97 0,0 0-163 0,-10-10-111 16,10 10 51-16,-17 8-65 0,5-2-107 15,0 3-587-15,-1 1-923 0</inkml:trace>
  <inkml:trace contextRef="#ctx0" brushRef="#br1" timeOffset="191390.09">1850 6806 379 0,'-12'3'351'0,"12"-3"-56"0,-23 5-80 16,23-5-28-16,-21 3-47 0,21-3-12 15,-20 5-30-15,20-5 0 0,-19 6 2 0,19-6 3 16,-17 5 34-16,17-5-12 0,-14 4 36 0,14-4-20 16,-10 3 20-16,10-3-28 0,0 0 19 0,0 0-31 15,-15 5 18-15,15-5-4 0,0 0 55 0,0 0 33 16,15-12 7-16,-3 1 2 0,9-5-16 15,10-7-11-15,8-7 4 0,19-16-27 0,8-5 11 16,4-3-20-16,9-6 17 0,47-33 41 0,-29 21-12 16,-12 12-36-16,43-27 14 0,-37 26-54 15,-17 13-15-15,-5 7-14 0,-7 3-33 0,-15 10-8 16,-10 7-27-16,-8 6 5 0,-6 2-13 0,-2 2 21 16,-3 3 6-16,-3-1 53 0,-1 3-19 15,-3-2 29-15,1 3-33 0,-4 0 12 0,-8 5-46 16,15-8 15-16,-15 8-39 0,0 0 26 0,10-6-41 15,-10 6-7-15,0 0-52 0,0 0-146 16,0 0-128-16,0 0-119 0,0 0-133 0,0 0-114 16,0 0 55-16,-10 15 24 0,10-15-69 0,-11 16-636 15,7-6-957-15</inkml:trace>
  <inkml:trace contextRef="#ctx0" brushRef="#br1" timeOffset="208408.25">2276 9164 93 0,'-17'-1'209'0,"5"-1"-72"0,-3-3-108 0,1-2-58 0,2 1-110 15,-3-1 37-15</inkml:trace>
  <inkml:trace contextRef="#ctx0" brushRef="#br1" timeOffset="210309.19">2007 9553 185 0,'-4'12'668'16,"4"-12"-165"-16,-6 17-38 0,6-17-55 0,-4 13-17 15,4-13-34-15,0 0-39 0,0 0-37 0,-15-3-1 16,9-8-7-16,0-4-1 0,0-4 0 0,-3-7-9 16,-1-5-22-16,2-5-26 0,-5-9-52 15,3-4 30-15,-2-2-33 0,1-2 2 0,3-5-29 16,-2 0-31-16,1-5-20 0,3-1-15 15,2-1-19-15,0 0-9 0,4 3-40 0,0 6 69 16,2-1-12-16,0 16 26 0,2 3-21 0,-4 8-19 16,2 6 3-16,0 3-11 0,-2 1-14 15,2 8 1-15,-2 12 71 0,11-10 81 0,-11 10 14 0,16 17-18 16,-5 5 11-16,3 10-27 0,3 9 1 16,1 5-120-16,3 4-36 0,0 0 0 0,5 18 0 15,-1-13 0-15,-4-7 0 0,2-2 0 0,-1-1 0 16,-1-1 0-16,2-6 0 0,-3 1 0 15,1-4 0-15,-4-7 0 0,-1-3 0 0,-3-5 0 16,-1-2 0-16,-4-3 0 0,1-2 0 0,-1 0 0 16,-4-3 0-16,-4-10 0 0,6 15 0 15,-6-15 0-15,0 0 0 0,-10 3 0 0,-1-7 0 16,-3-3 0-16,0 2 0 0,-7-5 0 0,-2 2 0 16,0-3 0-16,-8 0 0 0,2 3 0 0,-4-3 0 15,2 2 0-15,-4 1 0 0,0 1 0 0,0 1 0 16,4 2 0-16,0 0 0 0,2 3 0 0,-2-2 0 15,6 3 0-15,0 0 0 0,1 2 0 16,1-1 0-16,2 0 0 0,3-1 0 0,1 0 0 16,3 0 0-16,-1 3 0 0,15-3 0 0,-21-3 0 15,21 3 0-15,0 0 0 0,-12-4 0 0,12 4 0 16,10-15 0-16,1 4 0 0,5-4 0 0,9-4 0 16,8-4 0-16,4-3 0 0,3-4 0 15,17-9 0-15,1 1 0 0,-10 5 0 0,-7 4 0 16,3 2 0-16,-5 1 0 0,2 2 0 0,-4 2 0 15,-1 0 0-15,-7 7 0 0,-5 0 0 16,-3 3 0-16,-2 2 0 0,-3 2 0 0,-3 1 0 16,-1 1 0-16,-2 2 0 0,-10 4 0 0,17-5 0 15,-17 5 0-15,0 0 0 0,8 17 0 0,-12-4 0 16,0 6 0-16,-2 3 0 0,-5 8 0 0,-1 4 0 16,-5 7 0-16,-1 3 0 0,-1 2 0 0,1 0 0 15,-3 3 0-15,0 2 0 0,1-2 0 16,1 0 0-16,-2-2 0 0,3 0 0 0,-1-4 0 0,3-1 0 15,3-9 0-15,1-2 0 0,3-5 0 16,1-2 0-16,2-4 0 0,0-3 0 0,0-2 0 16,1 0 0-16,1-3 0 0,0 0 0 0,4-12 0 15,-8 19 0-15,8-19 0 0,-6 17 0 0,6-17 0 16,-4 11-475-16,4-11-725 0,0 0-12 16,-9 8-462-16,9-8-1416 0</inkml:trace>
  <inkml:trace contextRef="#ctx0" brushRef="#br1" timeOffset="-209536.05">3353 10421 771 0,'0'0'786'0,"-8"12"-169"0,8-12-152 0,-9 11-95 15,9-11-71-15,0 0-64 0,-6 9-44 16,6-9-49-16,0 0-25 0,0 0-25 0,19-9 1 16,-5 1 26-16,7-5 33 0,6-4 23 15,4-3 18-15,6-5 4 0,4 1-23 0,1-4 7 16,16-10-46-16,-7 7-2 0,7-7-27 15,-10 8-1-15,-5 4-19 0,-2 0-16 0,-1 4-14 16,-3 0-8-16,-4 1-16 0,-6 5 0 0,-7 3-6 16,1 2 1-16,-6 2-3 0,-1 1 0 0,-2 1-2 15,-1 1-6-15,-1-2-3 0,-10 8-4 0,15-9-51 16,-15 9-89-16,6-6-98 0,-6 6-90 0,0 0 11 16,0 0-24-16,0 0-38 0,0 0-31 15,0 0-31-15,-8-5-59 0,8 5-38 0,-17 5-332 16,9 3-487-16</inkml:trace>
  <inkml:trace contextRef="#ctx0" brushRef="#br1" timeOffset="-208450.03">3355 9996 650 0,'0'0'778'0,"0"0"-151"0,0 0-166 0,8-7-81 15,0-2-83-15,3-3-46 0,7-4-50 0,5-8-33 16,10-6-37-16,2 0-27 0,17-17-24 0,0 0-11 16,1 1-15-16,-1 1-6 0,-6 8-20 15,-7 6 2-15,-2 1-12 0,2 5-1 0,-3 1-78 16,-1 2-97-16,-8 7-104 0,-3 4-138 16,-3 3-170-16,-2 3-348 0,-5 4-565 0</inkml:trace>
  <inkml:trace contextRef="#ctx0" brushRef="#br1" timeOffset="-203994.21">4438 10497 354 0,'0'0'346'0,"-12"-1"-25"0,12 1-47 15,0 0-42-15,-17-3 12 0,17 3-41 0,0 0 10 16,-16-1-17-16,16 1-1 0,0 0-5 0,-17 0 0 16,17 0-5-16,0 0-3 0,-12 1-5 0,12-1 10 15,0 0-21-15,0 0-20 0,0 0-34 0,-15 2-18 16,15-2-24-16,0 0-11 0,0 0-13 15,0 0 9-15,13 2-1 0,-13-2 8 0,29 3 4 16,-13 1-2-16,7-3 6 0,0-1 7 16,8 2 10-16,8-1-4 0,2-1 2 0,13 2 7 15,2-1-12-15,6-1 10 0,2 0-22 0,6-1 11 16,23-1-23-16,-12 1 7 0,12-1-25 0,2-3 20 16,-2 2-14-16,0-2 36 0,-2-2-30 15,-2 0 34-15,-17 2-39 0,-10-1 30 0,-2-1-36 16,-2 0 38-16,-2 1-42 0,-2-2 34 0,-5 2-37 15,-1-2 40-15,-9 4-32 0,-2 0 5 0,-4 0 2 16,-6 0-3-16,0 1 5 0,-4 0-11 16,-3 3-2-16,1-1-2 0,-4 0 7 0,-3-1 17 15,1 2 12-15,-15 0 5 0,24-1 1 0,-24 1 5 16,19 0-1-16,-19 0-3 0,0 0-14 0,19 0 20 16,-19 0-36-16,0 0 10 0,0 0-21 15,0 0 12-15,12-3-30 0,-12 3 5 0,0 0-64 16,0 0-58-16,-12-4-121 0,12 4-95 0,-19-1-126 15,19 1-113-15,-27 1 8 0,8 1 37 16,5 0-72-16,-3 2-111 0,-1 0-473 0,1 3-809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5:53:09.271"/>
    </inkml:context>
    <inkml:brush xml:id="br0">
      <inkml:brushProperty name="width" value="0.05292" units="cm"/>
      <inkml:brushProperty name="height" value="0.05292" units="cm"/>
      <inkml:brushProperty name="color" value="#FF0000"/>
    </inkml:brush>
  </inkml:definitions>
  <inkml:trace contextRef="#ctx0" brushRef="#br0">1796 5615 50 0,'-16'2'503'0,"-1"-2"-117"0,1 2-74 0,1-2-59 16,-1 1-52-16,1 3-31 0,1-1-26 16,-3 0-23-16,3 1-4 0,-1 1-6 0,1-1 10 15,1 0-2-15,1-1-3 0,2 2-5 0,10-5-5 16,-19 6-12-16,19-6 3 0,0 0 42 15,0 0 54-15,0 0-25 0,23-14-4 0,4-2-24 16,10-7-22-16,23-17-11 0,4-2-1 16,2-1-30-16,4-2-1 0,-1 1-16 0,-1-1-9 15,-2 4-10-15,-4 3-7 0,-15 12-5 0,-9 5-1 16,-9 4-20-16,-2 4 1 0,-7 3-4 16,-3 3 2-16,-3 3-1 0,-14 4 7 0,17 4 1 15,-17-4-3-15,-2 22-4 0,-5-6 3 0,-7 5-1 16,-9 10-11-16,-6 3 10 0,-4 2 5 0,-18 15-10 15,-7-1-13-15,-4 1 9 0,-2-2 3 0,-5 0 24 16,1 0 14-16,0-4 18 0,2 0 23 16,6-6 18-16,14-9 25 0,13-9-4 0,6-5 10 0,5-1-33 15,3-3-8-15,7-5-27 0,1 0 28 16,11-7-23-16,0 0 1 0,9-12 24 0,7-2 10 16,15-11 5-16,8-7 3 0,23-16 0 0,5-2-18 15,5-6-17-15,2 0-10 0,3-1-13 0,-1 1-3 16,-1 2-14-16,-3-1-4 0,-2 6-5 15,-6 3-30-15,-4 4 26 0,-12 9-28 0,-11 7 28 16,-2 3-48-16,-10 5-48 0,-4 5-96 0,-1-1-75 16,-5 3-95-16,-1 4-51 0,-3-1 33 15,-1 3-60-15,-10 5-59 0,10-7-87 0,-10 7-131 16,0 0-266-16,0 0-616 0</inkml:trace>
  <inkml:trace contextRef="#ctx0" brushRef="#br0" timeOffset="23849.15">12773 3967 325 0,'-21'0'466'0,"21"0"-95"0,-19 0-67 16,19 0-39-16,-12 0-45 0,12 0-29 0,0 0-34 15,-19 0-19-15,19 0-7 0,0 0-13 0,0 0-8 16,-14 2-8-16,14-2-10 0,0 0-15 16,0 0-2-16,0 0 27 0,0 0 27 0,0 0 1 15,14 13 13-15,3-9-13 0,6 4 1 0,10-3-16 16,10 0 5-16,11 2-16 0,10-3-5 15,31 3-12-15,2-2-8 0,3-1 0 0,-1 0 2 0,4-1-7 16,-4-2-8-16,-6 2-1 0,-14-2 0 16,-13-1-14-16,-4 2-7 0,-4-2-7 0,-4 1-8 15,-9-1-2-15,-10 0-9 0,-2 0-7 16,-4 0 11-16,-8 0-3 0,2 0 14 0,-3 0 17 16,-3 0 4-16,-3 0-3 0,-14 0-10 0,25-1-12 15,-25 1-2-15,13-2-6 0,-13 2-39 16,0 0-54-16,0 0-57 0,0 0-47 0,0 0-22 15,0 0-15-15,0 0-16 0,0 0-5 0,0 0-36 16,0 0-24-16,0 0-31 0,-15 0-44 0,15 0-13 16,-10 6-79-16,10-6-217 0,-15 11-239 0</inkml:trace>
  <inkml:trace contextRef="#ctx0" brushRef="#br0" timeOffset="26548.01">14881 4015 442 0,'0'0'422'0,"-18"1"-78"0,18-1-81 0,-13 0-41 0,13 0-33 15,0 0-24-15,-16 0-32 0,16 0-22 16,0 0-6-16,0 0-21 0,0 0 18 0,0 0 10 0,0 0 26 15,0 0 0-15,0 0 8 0,27 5 2 16,-7-5 3-16,15-2-1 0,11 2-22 0,12-1-6 16,8-1-12-16,33-1-11 0,9-1-9 15,5 2-12-15,3-4-7 0,2 4-12 0,4-3-6 16,-2 3-2-16,0-4-8 0,-1 2 2 0,-1-1 4 16,-6-1 6-16,-5 1 10 0,-7-1-4 0,-7-2 6 15,-21 3-5-15,-14-1-6 0,-2 2-5 16,-5 0 2-16,-11 1 7 0,-3-2 5 0,-6 2 10 15,-6 2 11-15,-3-1 29 0,-3 0-9 0,-2 0 26 16,-1-1 13-16,-4 2 15 0,-12 1-63 16,25-2 17-16,-25 2-56 0,17-2 17 0,-17 2-50 15,0 0 11-15,14-3-89 0,-14 3-30 0,0 0-81 16,0 0-63-16,0 0-35 0,0 0 7 0,0 0-38 16,0 0-33-16,0 0-63 0,0 0-54 0,0 0-73 15,0 0-70-15,-12 2-286 0,12-2-501 16</inkml:trace>
  <inkml:trace contextRef="#ctx0" brushRef="#br0" timeOffset="85824.16">13918 9503 62 0,'0'0'116'0,"0"0"-68"0,0 0-126 16,0 0 27-16</inkml:trace>
  <inkml:trace contextRef="#ctx0" brushRef="#br0" timeOffset="91769.25">24686 11773 155 0,'2'-16'452'0,"0"2"-92"0,-4-1-52 16,-3 0-65-16,-1 2-24 0,-2 1-50 0,0 2-4 16,-3 2-57-16,1-2-4 0,2 6-29 15,8 4-16-15,-17-8-1 0,17 8-3 0,-12-4 22 16,12 4 27-16,0 0 20 0,0 0 26 0,0 0-34 15,0 0 10-15,12 5-45 0,-12-5 11 0,29 0-42 16,-12 0 18-16,1-4-39 0,1 3 23 0,0-3-34 16,-3-2 22-16,1 0-29 0,-5-3 22 15,-2-2-40-15,-1 1-36 0,-5-1-89 16,-4 11-78-16,-8-22-59 0,-5 11-69 0,-10 6-33 16,-10-5-366-16,-8 7-317 0</inkml:trace>
  <inkml:trace contextRef="#ctx0" brushRef="#br0" timeOffset="110789.28">15264 9952 89 0,'0'0'264'16,"2"-22"-32"-16,-2 22-52 0,6-25 16 0,-4 15-31 15,2-2 0-15,0 0-33 0,-4 12 12 16,6-19-29-16,-6 19-21 0,5-15-23 0,-5 15-16 15,0 0-10-15,0 0-2 0,0 0 10 0,0 0-5 16,0 18 8-16,-3 0-1 0,-3 7-5 16,2 4 1-16,-4 6-3 0,0 5-5 0,-3 7-1 15,1 0-11-15,0 0 5 0,-1 1-6 0,1-3 7 16,0 0-12-16,1-6 12 0,1-2-18 0,0-3 16 16,2 0-6-16,-1-4-6 0,3-2 0 15,0-3-6-15,0-4 0 0,2-1-3 16,2-1-1-16,0-4-2 0,4-1 2 0,0-3-5 0,7 0-2 15,-1-2 1-15,6-2-1 0,3-3-1 16,4 1-1-16,6 0 1 0,2-3 12 0,6 3-13 16,2-3-7-16,5 1 3 0,7-2 3 0,3 2-3 15,4-2 3-15,0 1 0 0,4 1 0 16,0-3-3-16,4 0 4 0,2-2-7 0,27-1 7 16,-2 1 0-16,2-1-2 0,0-2-2 0,3-1-18 15,-3 0 19-15,2 1-12 0,-6 1 16 16,2 1 2-16,-15 0-1 0,-9 2-3 0,1 1-13 0,0 0 18 15,0 0-13-15,26 1 14 0,-20-1-20 16,-10 3 16-16,-2-3 3 0,-2 3-5 0,0-3-3 16,0 0 5-16,-2 0-1 0,-2 0-2 15,0-3-16-15,0 0 16 0,-2 1-6 0,-1-2 10 16,1 2-15-16,-4-2 10 0,2 0-15 0,-11 1 23 16,1-1-17-16,-1 2 17 0,-2-1-16 15,-1 1 14-15,-1-2-20 0,-6 4 26 0,0-2-20 16,-2-1 14-16,0 2-19 0,-2-1 20 0,-2 0-14 15,-4 1 12-15,-1 0-11 0,-1-2 20 16,-2 3-20-16,-1-2 12 0,-1 0-15 0,-3 0 15 16,1 0-15-16,-1-1 18 0,-1-1-16 0,1 1 11 15,-2 0-11-15,1-1 15 0,-3 1-21 0,3-2 19 16,-3 2-16-16,-10 3 14 0,21-9-16 0,-21 9 18 16,18-8-18-16,-18 8 17 0,19-7-11 15,-19 7 23-15,16-12 1 0,-10 6 21 0,1-3-19 16,1 0 11-16,-2-2-14 0,-2-4 14 0,2 0-6 15,-1-5 15-15,1 0-18 0,-2-2 18 16,2-5-17-16,0 0 13 0,1 0-10 0,-3-2-5 0,4-5-4 16,-2 2 6-16,0 2-10 0,1 1 5 15,-1 2-12-15,0 1 0 0,-2 2-7 16,0 4 2-16,0 0-28 0,-2 4-37 0,1 3-45 16,-1 0-38-16,-2 13-26 0,2-17-38 0,-2 17-26 15,0 0-8-15,0 0-95 0,0 0-253 0,0 0-149 16</inkml:trace>
  <inkml:trace contextRef="#ctx0" brushRef="#br0" timeOffset="199506.5">9643 9791 710 0,'0'0'740'0,"-14"2"-121"0,14-2-146 16,0 0-78-16,-13 3-67 0,13-3-55 15,0 0-30-15,0 0-24 0,0 0-18 0,13 10-10 16,1-8 1-16,5 1 7 0,3 1 7 0,5-1 8 16,4-2-7-16,4-1 10 0,7 0 70 15,-3 0 10-15,7 0-6 0,-5 0-39 0,-2 0-24 16,3-1-34-16,-11 1-30 0,0-3-30 0,0 3-23 15,-5 0-18-15,-7 0-24 0,4 0-14 16,-5 0-8-16,-1 0-13 0,-7 0-7 0,-10 0-2 16,23 3-31-16,-23-3-117 0,0 0-157 0,0 0-143 15,12 1-205-15,-12-1-110 0,0 0 136 16,-12 4-68-16,12-4-132 0,-23 11-358 0,17-7-803 16</inkml:trace>
  <inkml:trace contextRef="#ctx0" brushRef="#br0" timeOffset="201863.31">10869 9886 632 0,'0'0'526'15,"-17"-1"-108"-15,17 1-53 0,-18-3-56 0,18 3-41 16,-23-4-25-16,23 4-4 0,-19-4 3 16,19 4-10-16,-16-2 12 0,16 2 28 0,-10-4-16 15,10 4 3-15,0 0-14 0,-13-1-18 0,13 1-1 16,0 0 10-16,0 0 18 0,0 0 104 0,13 8 7 15,-3-1-38-15,6-3 9 0,3 3-54 16,8-2-13-16,8 2-53 0,-2 1-9 0,6-1-69 16,-1 0-138-16,5-2 0 0,7 0 0 0,-5 0 0 15,-4-1 0-15,3-3 0 0,-7 2 0 0,-2-1 0 16,-4-2 0-16,0 2 0 0,-8-1 0 16,0-1 0-16,-5 2 0 0,-1-1 0 0,-3 1 0 15,-14-2 0-15,19-1 0 0,-19 1 0 0,0 0 0 16,0 0 0-16,0 0 0 0,0 0 0 15,-15-10-304-15,15 10-164 0,-20-4-55 0,9 2-59 16,11 2-33-16,-22-4 186 0,22 4-9 0,-23-4-36 16,23 4-41-16,-19-3-35 0,19 3-483 15,-12-2-687-15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5:57:24.664"/>
    </inkml:context>
    <inkml:brush xml:id="br0">
      <inkml:brushProperty name="width" value="0.05292" units="cm"/>
      <inkml:brushProperty name="height" value="0.05292" units="cm"/>
      <inkml:brushProperty name="color" value="#FF0000"/>
    </inkml:brush>
  </inkml:definitions>
  <inkml:trace contextRef="#ctx0" brushRef="#br0">819 5913 35 0,'0'0'376'0,"0"0"-50"0,0 0-125 0,0 0 36 16,0 0-34-16,0 0-27 0,-13-3-9 15,13 3-6-15,0 0 1 0,0 0 1 0,0 0 7 16,0 0 14-16,0 0 1 0,0 0-14 0,6-11-23 15,-6 11-24-15,15-15-14 0,-7 4-15 0,2 1-12 16,-1-3-14-16,1 2-1 0,2-4-12 0,-1 0 3 16,-1-1-10-16,3-2 17 0,-5 1-13 15,2 1 17-15,-2-1-26 0,-1-1 19 0,-1 1-24 16,-2 0 41-16,0-1-29 0,-2 2 58 0,2 1-44 16,-4 0 51-16,2 3-55 0,-2 12 39 0,2-22-65 15,-2 22 45-15,0-15-66 0,0 15 34 0,0 0-53 16,0 0 42-16,0 0-38 0,0 0 54 15,-4 13-12-15,2 4 15 0,0 5 14 0,0 6 0 16,-2 2 42-16,2 9-11 0,-2 3 25 0,0 1-17 16,-3 9 58-16,1 1-3 0,0-1-8 0,-2 1-8 15,-3-1-1-15,-1-2-9 0,0-5 15 0,-3 2-28 16,1-7-12-16,-3 1-1 0,3-10-25 16,-1 1-2-16,-1-4-9 0,-1-3-15 0,3-6-4 15,-1 0-30-15,3-6 27 0,-3-4-2 0,3-4-28 16,-5-5 3-16,3-1-22 0,1-5 17 0,-1-3 21 15,2-3-43-15,1-3 31 0,1-6-43 0,4 2-10 16,0 1-42-16,1-4-67 0,5 1-59 0,0 0-85 16,5-2-104-16,1 0-132 0,2-3-42 15,9 1 104-15,-1 1-19 0,5 1-1 0,1 1-57 16,3 1-43-16,4 0-398 0,4 1-623 0</inkml:trace>
  <inkml:trace contextRef="#ctx0" brushRef="#br0" timeOffset="266.47">1354 5628 525 0,'0'-13'530'0,"0"13"-78"16,0-22-17-16,0 22-59 0,-4-20-54 16,4 20-32-16,-8-15-46 0,8 15 12 0,-15-7-47 15,15 7-2-15,-23 2 2 0,9 5-4 0,-1 3-10 16,-1 5 4-16,-5 5-13 0,3 7-17 0,-1 1-1 15,0 7 2-15,3 4-14 0,1 2-5 16,5-5 18-16,2 1-12 0,2 3-24 0,4-3-26 16,2-2-32-16,2-2-2 0,2-1-9 0,2 0-10 15,4 0-19-15,1-4-41 0,3-6-134 0,1-2-125 16,1-3-187-16,1-2 43 0,5-6-77 0,-3-1-47 16,0-5-108-16,-1-1-494 0,3-4-779 15</inkml:trace>
  <inkml:trace contextRef="#ctx0" brushRef="#br0" timeOffset="1339.28">1507 5816 19 0,'0'0'441'0,"0"0"-118"16,0 0-19-16,0 0-56 0,0-15-20 0,0 15-20 15,0 0-31-15,6-13-4 0,-6 13-38 0,8-10 0 16,-8 10-25-16,13-14 3 0,-13 14-26 0,16-10-1 16,-7 5-8-16,1 1-1 0,-10 4 4 15,23-5-7-15,-23 5-14 0,20 0 1 0,-20 0 15 16,19 8-10-16,-11-2 31 0,-2 3-10 0,-4 1 20 15,1 3-25-15,-3 2 15 0,-5 0-37 0,1 2 9 16,-2 0-34-16,-2 6 12 0,-3-5-26 0,1 1 19 16,0 2-29-16,-1-5 1 0,1-1-3 15,2-2-1-15,0-1 3 0,-1-2 5 0,3 1 24 16,6-11 24-16,-10 14-11 0,10-14 17 0,0 0-43 16,-8 7 0-16,8-7-16 0,0 0 5 0,0 0-16 15,6-13 13-15,-6 13-10 0,12-17 5 16,-4 8 1-16,5-3-2 0,-3 1-1 0,3-1-6 15,-3 1 2-15,2-1-2 0,1 0 0 0,-1 1 5 16,-2 1-3-16,-1 1 3 0,1-1-1 0,-4 5-1 16,-6 5 8-16,13-14 16 0,-13 14 4 0,10-7 17 15,-10 7 6-15,0 0 11 0,6-8 7 16,-6 8-8-16,0 0-4 0,0 0 1 0,0 0-6 16,0 0-4-16,0 0-3 0,2 14-2 0,-2-14 3 15,0 16 8-15,0-16-22 0,0 25 7 0,0-25-18 16,0 23 7-16,2-10-17 0,0 0 13 15,0 0-20-15,3-1 4 0,-1-2-88 0,2 2-96 16,-2-2-73-16,2-1-103 0,3 0-63 0,-1-2-73 16,-2 0-117-16,4-2-396 0,-10-5-654 0</inkml:trace>
  <inkml:trace contextRef="#ctx0" brushRef="#br0" timeOffset="1517.27">1908 5947 11 0,'0'0'715'0,"0"0"-143"16,-2-14-122-16,2 14-62 0,0 0-108 16,0 0-39-16,4-15-63 0,-4 15-2 0,14-12-32 0,-3 7-5 15,-1-1-21-15,5-1-19 0,-3 3-21 0,3-1-19 16,-1-1-9-16,-2 2-51 0,3 0-84 16,-5 2-79-16,-10 2-78 0,21-5-99 0,-21 5-21 15,16-4-426-15,-16 4-387 0</inkml:trace>
  <inkml:trace contextRef="#ctx0" brushRef="#br0" timeOffset="1753.31">2065 5813 162 0,'0'0'594'0,"-12"-5"-109"0,12 5-71 0,0 0 0 16,0 0-72-16,0 0-8 0,-13-5-56 15,13 5-10-15,0 0-37 0,0 0-35 0,0 0-36 16,0 0-43-16,0 0-18 0,-12 5 0 0,12-5 17 15,-8 16-2-15,1-3-17 0,1 0-9 0,-2 2-15 16,0 4-8-16,-3 0-19 0,3 2-4 16,-2 0-9-16,-1-1 3 0,3 0-15 0,0-1-49 15,2-4-80-15,-3 1-110 0,5-3-85 0,2 0-43 16,2-13-63-16,-2 19-74 0,2-19-461 0,0 0-601 16</inkml:trace>
  <inkml:trace contextRef="#ctx0" brushRef="#br0" timeOffset="2287.94">2257 5827 518 0,'0'0'568'15,"9"-11"-119"-15,-9 11-31 0,6-8-74 0,-6 8-60 16,0 0-44-16,6-8-49 0,-6 8-35 16,0 0-4-16,0 0-4 0,0 0-10 0,0 0-10 15,0 0-20-15,-4 19-2 0,4-19-17 0,-6 20-12 16,-1-9-10-16,5 3-10 0,-4-2-11 0,2 3-3 15,-2-1-20-15,0-1 9 0,1 0-10 16,-1 0 3-16,2-3-16 0,0 1 7 0,4-11-8 16,-8 17 7-16,8-17-4 0,-4 13 14 0,4-13-6 15,0 0-4-15,0 0-2 0,0 0-2 0,0 0-3 16,0 0-3-16,8-13 0 0,-4 5 3 0,2-4-9 16,0-2 6-16,1 1-4 0,-1-4 9 15,2 1-11-15,-2-2 2 0,3-1 7 0,-3 3-5 16,0-2-6-16,0 3 3 0,0 2 0 0,-1-1 0 15,-1 3 6-15,2 0 2 0,-6 11-5 16,6-18-2-16,-6 18-6 0,6-12 2 0,-6 12-3 16,0 0 2-16,0 0 0 0,0 0 2 0,0 0 5 15,0 0-1-15,15 4-7 0,-15-4 12 0,10 15-4 16,-4-4 6-16,0 0 1 0,1 0 10 16,1 1 2-16,-2 1 3 0,4 0 3 0,-3-1 4 15,1-1 8-15,0 3 9 0,0-2 10 0,1-1 11 16,-5 0 17-16,2-3 7 0,-2 4 23 0,-4-12 14 15,4 19 12-15,-4-19 7 0,-2 18 31 0,-4-7-29 16,0-2-22-16,-2 0-18 0,-3 0-24 16,-1-2-14-16,-1 0-11 0,-1-2-15 0,0 2-11 15,1-1-10-15,-1-2-4 0,1 0 1 0,1 0-6 16,-1-1-9-16,13-3-43 0,-20 5-78 0,20-5-76 16,-19 5-187-16,19-5-62 0,-12 0 1 15,12 0-47-15,0 0-47 0,0 0-101 0,-11-5-463 16,11 5-742-16</inkml:trace>
  <inkml:trace contextRef="#ctx0" brushRef="#br0" timeOffset="2688.94">2483 5816 94 0,'8'-9'613'0,"0"-1"-137"0,0 2-42 0,1 0-54 15,1 0-38-15,-2 1-62 0,1 1-29 0,1 0-57 16,-10 6-11-16,16-6-47 0,-16 6 1 0,15 0-15 15,-15 0-7-15,12 8-4 0,-12-8-12 16,9 19-18-16,-9-19 2 0,0 25-20 0,-5-11-5 16,3 1-11-16,-2 0-11 0,0-1-4 0,0 1-5 15,-2-1-7-15,2-2-14 0,-1-1 13 16,5-11 1-16,-4 19 3 0,4-19 11 0,-6 14 23 16,6-14-1-16,0 0-19 0,0 0-9 0,0 0-7 15,0 0-4-15,10-6-8 0,-3-1 0 0,1-3 0 16,0-1 0-16,3 0-2 0,-1-3-3 0,0 2 6 15,-1-2-4-15,-1 1 2 0,2 1 10 16,-4 1 31-16,3 1 22 0,-3 1 0 0,-6 9-5 16,8-15-6-16,-8 15-13 0,6-9-13 0,-6 9-8 15,0 0-2-15,0 0 3 0,0 0-4 16,-4 15 15-16,4-15-9 0,-4 22 5 0,2-9-15 16,0 0 3-16,4 1 0 0,-2-1-5 15,2 2 1-15,2-4-1 0,2 2-5 0,-2-1-37 16,3-1-75-16,1-3-87 0,-2 1-79 0,0-3-57 15,-6-6-69-15,13 8-64 0,-13-8-60 0,0 0-513 16,16-4-684-16</inkml:trace>
  <inkml:trace contextRef="#ctx0" brushRef="#br0" timeOffset="2942.94">2834 5662 325 0,'0'0'514'0,"12"-13"-110"16,-12 13-40-16,13-7-34 0,-13 7 4 0,16-2-37 15,-16 2 12-15,23 3-4 0,-8 1 2 16,-1-1 3-16,1 5-10 0,-1 1-19 0,0 1-6 16,1 1-42-16,-1 1 5 0,-1 2-35 0,-3 2-10 15,-2 2 2-15,-1 0 45 0,-7 1-2 0,0 0-67 16,-5 4-11-16,-3 0-48 0,-2 3 4 16,-5 1-46-16,-1-2 6 0,-1-2-31 0,1-4 6 15,-1 0-58-15,1-3-106 0,1-1-146 0,3-4-147 16,-1-1-129-16,1-1 67 0,2-3-49 15,10-6-75-15,-17 9-145 0,17-9-320 0,0 0-708 16</inkml:trace>
  <inkml:trace contextRef="#ctx0" brushRef="#br0" timeOffset="3113.94">3181 5890 355 0,'13'-2'688'0,"-13"2"-130"15,0 0-73-15,0 0-92 0,14-2-46 0,-14 2-64 16,0 0-37-16,13-3-56 0,-13 3-26 0,20-8-37 16,-7 4-16-16,1-3-40 0,1 1-54 15,-1 1-96-15,3 0-119 0,-3-1-106 0,1 2-125 16,-1-1-98-16,-2 3-259 0,-12 2-386 0</inkml:trace>
  <inkml:trace contextRef="#ctx0" brushRef="#br0" timeOffset="3247.93">3330 6007 172 0,'-6'10'744'0,"6"-10"-164"16,-6 16-110-16,6-16-87 0,-4 13-54 16,4-13-46-16,0 0-46 0,6 11-43 0,-6-11-39 15,0 0-27-15,18 3-25 0,-18-3-51 0,23-3-108 16,-10-1-135-16,1 1-157 0,-2-2-146 16,3 1-365-16,-1 1-483 0</inkml:trace>
  <inkml:trace contextRef="#ctx0" brushRef="#br0" timeOffset="4584.28">3194 5916 157 0,'0'0'441'0,"0"0"-104"0,0 0-63 0,0 0-40 16,-11-8-26-16,11 8-45 0,0 0-27 0,0 0-7 16,2-15-23-16,-2 15-2 0,5-13 7 15,-5 13-11-15,8-15 20 0,-8 15-14 0,10-15 0 0,-10 15-6 16,8-11-21-16,-8 11 2 0,7-8-29 15,-7 8-7-15,0 0-7 0,12-5 12 0,-12 5-4 16,0 0 13-16,17 7 3 0,-17-7 7 16,16 10 20-16,-6-4-2 0,-1 1 19 0,1 0 4 15,2-1 15-15,-1 1-7 0,1 0 24 0,1-2 13 16,-1-2 15-16,0 1-2 0,-1 0 2 0,1-1-20 16,-12-3-1-16,25 1-35 0,-25-1-5 15,23-4-35-15,-11-1 4 0,-2-1-35 0,3-2 7 16,-1 3 15-16,-1-5-38 0,-1 3-34 15,0-2-103-15,1 2-68 0,-3-2-101 0,2 0-75 16,-2 1-71-16,3 1-78 0,-3 1-68 0,-8 6-493 16,19-7-717-16</inkml:trace>
  <inkml:trace contextRef="#ctx0" brushRef="#br0" timeOffset="6362.24">4324 5747 156 0,'0'0'394'0,"0"0"-81"16,0 0-30-16,0 0-32 0,-14 1-24 0,14-1-8 15,0 0-14-15,0 0-19 0,0 0-16 0,0 0-17 16,0 0-12-16,0 0-14 0,0 0-10 15,0 0-21-15,8-13-14 0,-8 13-7 0,13-11-5 16,-13 11 5-16,12-14-8 0,-4 7-9 16,1-1-12-16,-1 0-10 0,0-2-3 0,0 0-7 15,3 1-22-15,-3-3 19 0,0 0-13 0,-2-2 20 16,1 2-15-16,1-2 25 0,-4-1-5 16,0 2 30-16,-2-1-5 0,-2 14 11 0,2-24-2 15,-2 24-12-15,-2-19-5 0,2 19-7 0,-4-13-3 16,4 13-3-16,-10-5 0 0,10 5-3 0,-15 4 19 15,5 4 14-15,0 5 18 0,-5 3 9 0,5 4 23 16,-5 7 4-16,1 7 21 0,-3 6 9 16,5 2 30-16,-3 2-30 0,1 2 36 0,0 0 29 15,1 2 34-15,-1-2-29 0,1 3 4 0,-1-6-17 16,-1-1-13-16,3-8 10 0,-3 0-22 16,3-6-16-16,-2-2-20 0,3-3-20 0,-3-4-13 15,3-4-17-15,-1-2-16 0,0-4-65 16,-3-4-18-16,3-2 0 0,-3-3 0 0,3-8 0 15,-3 0 0-15,3-6 0 0,2-3 0 0,-1-4 0 16,1 2 0-16,4-1-163 0,0 1-114 0,1-2-77 16,3 2-58-16,2 0-94 0,2-1-78 0,5 3 88 15,-1-2 41-15,6 2-28 0,3-3-34 0,1 4-54 16,9-3-489-16,0 1-713 0</inkml:trace>
  <inkml:trace contextRef="#ctx0" brushRef="#br0" timeOffset="6599.25">4661 5617 681 0,'7'-12'547'0,"-7"12"-58"0,6-15-41 15,-6 15-66-15,0 0-46 0,0-15-44 16,0 15-28-16,0 0-11 0,-9-7-9 16,9 7-15-16,-12 5-7 0,12-5-6 0,-16 13-22 0,7-2 18 15,1 1-33-15,0 4 2 0,-1 1-44 16,3 1 2-16,2 2-9 0,2 3-11 0,2-2-19 15,0 2-23-15,2-3 21 0,4 6-46 0,1-5 17 16,1 1-140-16,2-2-144 0,3-3-173 16,1 0 6-16,0-4-52 0,1-1-66 0,1-5-79 15,1-1-54-15,0-4-331 0,-3-1-620 0</inkml:trace>
  <inkml:trace contextRef="#ctx0" brushRef="#br0" timeOffset="6997.04">4872 5755 394 0,'0'0'453'0,"6"-19"-60"0,-6 19-63 16,13-16-32-16,-13 16-36 0,12-17-33 0,-4 11-10 16,1 1-12-16,1 0-12 0,-10 5-24 0,19-7-22 15,-19 7-15-15,12 0-7 0,-12 0-10 16,15 10 5-16,-15-10-13 0,6 15-2 0,-6-15-20 16,-4 25-6-16,-1-10-19 0,-1 0-7 0,-2 3-12 15,0-2-5-15,-1-1-6 0,1 3-10 0,-2-4-5 16,4-1 3-16,-1-2-2 0,1-1 10 15,6-10-11-15,-8 13-2 0,8-13-2 0,0 0-3 16,0 0-4-16,0 0 0 0,8-12 2 0,1 5-10 16,-3-4 2-16,4-2 2 0,-2-1 6 15,3 1-9-15,-3-1 8 0,0 3-12 0,3-3 8 16,-5 2 8-16,2 1 34 0,-2 3 22 0,-6 8 7 16,8-18 3-16,-8 18-2 0,7-10-15 15,-7 10-13-15,0 0-5 0,0 0 11 0,0 0 0 16,0 0 12-16,-7 12-13 0,7-12-7 0,-6 20 2 15,2-9 0-15,4-11-6 0,-2 25-3 0,2-10-1 16,0-2 2-16,4 1-19 0,-2-1 9 0,2 1-14 16,3-2 21-16,-3-1-78 0,2 0-65 15,2-1-102-15,-2-2-74 0,3-1-49 0,-9-7-79 16,18 8-65-16,-18-8-76 0,19-1-487 0,-19 1-691 16</inkml:trace>
  <inkml:trace contextRef="#ctx0" brushRef="#br0" timeOffset="7273.01">5275 5608 468 0,'6'-11'488'0,"3"0"-60"15,-3 4-56-15,0-1-17 0,4 1-66 0,-10 7-7 16,13-12-17-16,-13 12-9 0,16-9-8 0,-16 9 2 16,21-2 10-16,-21 2-12 0,21 7-7 15,-9-2-9-15,-1 2-35 0,-1 4 0 0,0 0-32 16,-2 3 1-16,1 1-45 0,-3 1-17 0,-2 2 0 15,0-1-5-15,-2 5-14 0,-2-1-11 16,0 0-15-16,-4 0-10 0,0-1-9 0,-2 2-6 16,-2 1 23-16,-3-2-40 0,1-1 29 15,0-2-40-15,-3-1 33 0,1-4-83 0,1 0-28 16,-1-2-72-16,0-1-46 0,1-1-55 0,1-1 39 16,2-2-71-16,8-6-52 0,-15 5-43 15,15-5-47-15,0 0-75 0,0 0-18 0,0 0-435 0,0 0-603 16</inkml:trace>
  <inkml:trace contextRef="#ctx0" brushRef="#br0" timeOffset="7553.01">5893 5910 325 0,'0'0'670'0,"0"0"-117"15,17 3-82-15,-17-3-69 0,0 0-36 0,0 0-41 16,14-4-19-16,-14 4-18 0,15-3 7 0,-15 3-11 16,23-3-5-16,-7-1-23 0,1 3-22 15,1-2-28-15,5 1-22 0,-2 0-30 0,1-1-2 16,5 1 3-16,2 0-33 0,2-2-19 16,-4 2-23-16,0-1-15 0,0 1-19 0,0 0-70 15,-9-1-109-15,3 0-143 0,-2 1-92 0,-1-1 4 16,-5 1-68-16,1-2-107 0,-14 4-86 15,12-8-500-15,-12 8-770 0</inkml:trace>
  <inkml:trace contextRef="#ctx0" brushRef="#br0" timeOffset="7785.01">6243 5745 276 0,'0'0'612'0,"-15"-11"-117"0,15 11-52 0,-8-9-40 15,8 9-60-15,-8-6-34 0,8 6-24 0,0 0-33 16,-11-9-19-16,11 9-26 0,0 0-44 0,0 0-34 15,0 0-20-15,0 0 32 0,0 0 42 16,-12 8 27-16,12-8-14 0,-2 21-9 0,2-8-9 16,-2 4-12-16,2 0-12 0,0 1 53 15,0 2-25-15,0 2-33 0,0-3 12 0,0 4-62 16,0-2 3-16,0 0-47 0,2-1 24 16,0-1-67-16,2 1-79 0,-2-4-151 0,0 2-174 15,0-3-103-15,0-3 36 0,-2-12-77 0,2 22-146 16,-2-22-548-16,0 0-871 0</inkml:trace>
  <inkml:trace contextRef="#ctx0" brushRef="#br0" timeOffset="9558.01">6768 5748 467 0,'0'0'372'16,"0"0"-26"-16,0 0-43 0,-13 1-29 15,13-1-9-15,0 0-48 0,0 0-5 0,0 0-16 16,0 0-2-16,0 0-24 0,0 0-27 0,0 0-28 16,0 0-18-16,4-10-20 0,5 3-16 15,-1-1-10-15,2 1-11 0,-1-3-7 0,1 2-4 16,2-1-7-16,-5-2-2 0,3 1-8 0,-4-2 2 15,2 0-1-15,-1-1 2 0,1 1-5 16,-4 0 7-16,-4 1-4 0,0 11 8 0,4-22 1 16,-4 22 1-16,2-17-4 0,-2 17-2 0,0 0-6 15,-2-15-1-15,2 15-1 0,0 0-6 0,0 0 7 16,-16 4 6-16,9 2 4 0,-1 5 11 0,0 3 16 16,0 2 21-16,1 3 11 0,-3 3 27 15,2 4 19-15,-1 1 22 0,1 5 9 0,0 0 5 16,2 1 10-16,-3 0-21 0,3-1 16 0,-2-2-25 15,4-1 22-15,-4-2 19 0,1 0 24 16,1-5-42-16,0 0 24 0,2-4-37 0,-4-1 21 16,1 0-39-16,1-4-4 0,0-1-17 0,-4-2-14 15,1 1-17-15,1-7-14 0,8-4-11 16,-23 7-14-16,23-7-9 0,-20-4-6 0,9-2-26 16,1-1-4-16,2-1-64 0,-3 0-66 15,3-3-94-15,0 0-104 0,4 0-108 0,-2-1-116 16,1-1 105-16,3 0-8 0,2-2-34 0,5-1-40 15,3-2-45-15,0-1-448 0,4-2-678 0</inkml:trace>
  <inkml:trace contextRef="#ctx0" brushRef="#br0" timeOffset="9792.01">7084 5329 315 0,'6'-14'605'0,"0"2"-94"0,-6 1-43 0,0 11-43 15,9-19-56-15,-9 19-74 0,2-15-39 0,-2 15-49 16,0 0-16-16,2-14-44 0,-2 14-12 0,0 0-22 16,0 0 32-16,0 0 11 0,0 0 3 15,0 0-13-15,-2 19-17 0,0-5-24 0,-2 0-19 16,-1 2-19-16,1 0-7 0,0 2-13 0,-2-2-5 16,2 4-36-16,0-2-76 0,-3 2-97 15,3-3-72-15,0 2-75 0,0 0-70 0,0-1-112 16,0 1-137-16,0-2-267 0,4 2-542 15</inkml:trace>
  <inkml:trace contextRef="#ctx0" brushRef="#br0" timeOffset="10270.01">7442 5395 449 0,'0'0'469'15,"-5"-12"-76"-15,5 12-31 0,-10-11-49 0,10 11-40 16,-12-8-29-16,12 8-16 0,-17-7-15 0,17 7-5 16,-23 3-13-16,13 1-17 0,-6 2-2 15,1 3-21-15,-3 1-2 0,-1 5-8 0,2 2 5 16,-1 5 0-16,-3 1 9 0,7 3 1 0,-5 4 5 15,5 0-19-15,1 3-8 0,-1 2-7 16,5 0-15-16,1 2-14 0,0-1-16 0,4 0 33 16,2-6-41-16,2 0 17 0,2 0-43 0,2-4 14 15,4 0-36-15,0-3 18 0,1-4-113 0,5-2-138 16,1-4-140-16,-1-6-42 0,7 1-87 16,-5-4-117-16,3-2-107 0,0-4-371 0,-1-2-718 15</inkml:trace>
  <inkml:trace contextRef="#ctx0" brushRef="#br0" timeOffset="10753.01">7524 5675 420 0,'0'0'577'0,"0"-15"-108"0,0 15-59 0,0 0-62 15,4-15-71-15,-4 15-42 0,0 0-35 16,9-12-18-16,-9 12-14 0,0 0-23 0,12-5-18 15,-12 5-6-15,0 0-9 0,8 7 9 0,-8-7-10 16,2 12 3-16,-2-12-9 0,-2 22-13 0,-2-9-14 16,0 4-11-16,-4-2-11 0,-5 4 3 15,3 0-21-15,-2 0-14 0,1-1 1 0,-3 1-3 16,4-5-1-16,3-2-1 0,-3 0-3 0,2-1 1 16,4-3 1-16,4-8 7 0,-9 13-5 15,9-13-11-15,0 0-2 0,0 0-5 0,0 0-4 16,4-14-1-16,5 4 5 0,-1-1 5 0,2-1-3 15,1-1-4-15,1-1 1 0,1-2-2 0,1-1 3 16,-2 1-4-16,3-2 2 0,-3 3 0 16,3 0 6-16,-7 2 16 0,2-1 36 0,-1 4 27 15,-3 1 13-15,0-2-4 0,-6 11 11 16,14-15-16-16,-14 15 9 0,5-9-29 0,-5 9 19 16,0 0-12-16,0 0 18 0,0 0-27 0,0 0 39 15,0 0-29-15,0 0 51 0,-5 9-17 0,5-9 17 16,-4 23-4-16,4-23 0 0,4 22-12 0,-4-8-2 15,0-1-31-15,5 1 2 0,-3-1-16 16,2-2-1-16,4 0-22 0,-4 0 8 0,4 0-28 16,-3-3-74-16,5 0-112 0,-2-2-135 0,-8-6-124 15,13 9-159-15,-13-9 60 0,16 5-12 16,-16-5-81-16,13-5-45 0,-13 5-461 0,14-12-766 16</inkml:trace>
  <inkml:trace contextRef="#ctx0" brushRef="#br0" timeOffset="10987.01">7896 5404 232 0,'0'0'509'0,"13"-14"-110"0,-13 14-23 0,0 0-10 15,18 4-4-15,-18-4-22 0,13 15 3 16,-3-5-5-16,-2 3 8 0,1 2-6 0,1 0-13 16,-2 4-33-16,1 3-16 0,1-3-38 15,-6 0-12-15,4 3-23 0,-6-2 5 0,-2 2 36 16,0 1-30-16,-2 3-40 0,-6-1-23 0,0-1-32 15,-3 1-13-15,-1-1-26 0,-2-1-9 0,-5-4-20 16,2 0-9-16,3-3-80 0,-5-3-83 0,7-2-93 16,-5-4-107-16,3-2-123 0,-1-1 7 15,3 0 15-15,12-4-49 0,-27-1-76 0,27 1-65 16,-18-7-459-16,18 7-720 0</inkml:trace>
  <inkml:trace contextRef="#ctx0" brushRef="#br0" timeOffset="11306.01">8188 5748 623 0,'0'0'542'0,"0"0"-98"0,0 0-34 16,0 0-65-16,0 0-46 0,0 0-28 0,0 0-38 16,12 1-27-16,-12-1-47 0,0 0-29 0,0 0-29 15,0 0-14-15,0 0-26 0,0 0-42 0,0 0-94 16,0 0-123-16,0 0-127 0,0 0-123 15,0 0-452-15,0 0-544 0</inkml:trace>
  <inkml:trace contextRef="#ctx0" brushRef="#br0" timeOffset="11989.01">8521 5461 332 0,'0'0'565'0,"4"-14"-112"0,-4 14-47 0,0 0-54 15,4-15-74-15,-4 15-47 0,0 0-39 0,0 0-16 16,0 0 17-16,0 0 14 0,0 0 5 0,-8 13-13 16,1-3-6-16,3 3-15 0,-4 0-9 0,0 4-17 15,2 1-9-15,-3-1-13 0,1 3-16 0,0 2-14 16,2 1-15-16,-3-1-15 0,5-1-8 16,-2-2-13-16,2 0-6 0,0-3-11 0,4-1-3 15,-4 1-1-15,-1-3-4 0,5-13 1 0,-4 21-2 16,4-21 1-16,0 15 0 0,0-15-7 15,0 0-1-15,0 0-4 0,0 0-2 0,9-8-2 16,-9 8 7-16,8-18-8 0,-4 6 2 0,-2-3-10 16,2-2 8-16,0-3-11 0,5 0 11 15,-7-4-14-15,6-2 8 0,-4-3-8 0,0 2 12 16,4-1-10-16,-3 0 10 0,5-1-14 0,-2 4 12 16,-4-1-10-16,7 3 6 0,-7 5-9 15,4 0 4-15,-4 2-6 0,0 3 2 0,3 0-2 16,-3 4 3-16,-4 9-5 0,10-9 11 0,-10 9-6 15,12 4 10-15,-3 6-6 0,-3 0 12 0,2 4 0 16,-4 1 19-16,5 3-3 0,-5 2 22 16,6 2-4-16,-6 3 44 0,4-1-8 0,1 1 35 15,1 0-19-15,-2-1 4 0,-1 0 0 0,1 0 11 16,0-1 10-16,-4-4 14 0,2-2 4 0,-1 1 5 16,-1-3 6-16,0 2 47 0,-4-2-15 15,0-1 5-15,-4 0 11 0,-5-2-49 0,-1 0-3 16,-2-1-44-16,-3-2-25 0,-3-1-74 0,-3-1 0 15,-2-2 0-15,0 0 0 0,5-2 0 0,-5-1 0 16,4 0 0-16,-1-2 0 0,5 0 0 16,-3-2-326-16,5 1-166 0,-3-3-198 0,5 2-112 15,11 2 118-15,-14-10-12 0,14 10-40 0,0 0-458 16,0-19-837-16</inkml:trace>
  <inkml:trace contextRef="#ctx0" brushRef="#br0" timeOffset="13064.69">8763 5474 623 0,'8'-9'543'0,"2"2"-84"15,-2-2-46-15,-1 3-65 0,1 0-41 0,-8 6-33 16,21-7-31-16,-21 7-16 0,22-1-23 16,-22 1-7-16,19 5-28 0,-11 1-10 0,2 1-9 15,-5 3-5-15,3 1-20 0,-4 2-7 16,-4 0-19-16,0 3-11 0,-4 0-8 0,0 1-17 15,-5 0-10-15,3 1-11 0,-2-2-6 0,4 1-5 16,-4-2-5-16,-1-2-1 0,3-2 1 16,2-1 3-16,4-10-2 0,-4 13-4 0,4-13-7 15,0 0-4-15,0 0-5 0,8-9 2 0,2 2-6 16,3-4 9-16,-3-1-7 0,3-2 0 0,1-1-6 16,3-1 3-16,-3-2-2 0,3 2 1 15,-7-2 4-15,2 0-5 0,-1 2 0 0,-3 2 1 16,0 2-2-16,-2 0 3 0,3 2-10 0,-9 10 7 15,8-15-5-15,-8 15 3 0,0 0 6 0,0 0 15 16,-19 0 8-16,11 7 29 0,0 1-7 16,-2 3 18-16,1 2-18 0,1 0 57 0,0 2-16 15,1 0 26-15,3 0-46 0,4 1-10 0,0-2-8 16,0 1-3-16,4-3-11 0,5 2-33 16,1-3-121-16,3-2-192 15,1-2-91 16,5 1-66-15,-3-4-120 15,3-2-91 16,-1-1-494-16,3-1-816 1</inkml:trace>
  <inkml:trace contextRef="#ctx0" brushRef="#br0" timeOffset="15694.44">9337 5594 472 0,'0'0'630'0,"0"0"-137"0,0 0-68 0,0 0-61 0,0 0-47 0,15 0-30 0,-15 0-23 0,16 0-33 0,-16 0-33 0,27-4-45 0,-12 2-25 0,-3 0-35 0,2-1-17 0,1 1-88 0,1 0-91 0,-5-2-97 0,1 2-79 0,3-1-94 0,-7-1-45 0,-8 4-442 0,14-10-486 0</inkml:trace>
  <inkml:trace contextRef="#ctx0" brushRef="#br0" timeOffset="15740.44">9478 5474 226 0,'0'0'491'0,"-6"-12"-79"0,6 12-39 0,0 0-29 0,-5-11-11 0,5 11 264 0,0 0-327 0,-8-8 200 0,8 8 133 0,-4 16-275 0,0 23 98 15,-2-5-243-15,2-17-120 0,-9 20 40 0,9-18-80 0,0 2-101 0,-2-2-99 0,2 1-86 0,-11 36-1190 0,7-23-1281 0</inkml:trace>
  <inkml:trace contextRef="#ctx0" brushRef="#br0" timeOffset="16967.32">9999 5157 312 0,'0'0'465'15,"-4"-15"-55"-15,4 15-40 0,0 0-40 0,0-15-29 16,0 15-53-16,0 0-17 0,0 0-25 15,0-13-16-15,0 13-11 0,0 0-16 0,0 0-17 16,0 0-9-16,0 0-8 0,0 0 15 0,-15 8 6 16,11 2-2-16,-4 4 19 0,6 3-2 15,-7 7-1-15,1 3-3 0,0 5-13 0,2 0-2 16,-3 5-33-16,-3-2 8 0,6 1-34 0,-3-1-5 16,-1-1-4-16,2 0 17 0,0-2-19 15,3-5-16-15,-1-2-9 0,2-4-8 0,0 0-12 16,0-2 2-16,4-3-46 0,-4-1-71 0,4-15-87 15,0 23-66-15,0-23-32 0,0 17-46 0,0-17-55 16,0 0-59-16,0 0-78 0,0 14-35 0,0-14-441 16,0 0-637-16</inkml:trace>
  <inkml:trace contextRef="#ctx0" brushRef="#br0" timeOffset="17237.29">9697 5749 364 0,'0'0'675'0,"-13"3"-121"0,13-3-49 0,-14 2-59 16,14-2-24-16,0 0-29 0,-12 2-43 15,12-2-42-15,0 0-41 0,0 0-29 0,0 0-18 0,0 0-1 16,0 0 2-16,0 0-8 0,0 0-12 16,22-5 26-16,-5 3 4 0,1-2-14 0,5 1-37 15,0 0-9-15,-2 1-42 0,5-1-8 0,1-1-34 16,2 2-5-16,2-1-22 0,-4 0-7 15,0 2-20-15,0 0 4 0,-4-1-15 0,-1-1 8 16,-1 2-25-16,-2-3-48 0,-1 4-81 0,-1-1-102 16,-3-1-81-16,1 1-112 0,-15 1-96 15,20-3 109-15,-20 3-49 0,15 0-41 0,-15 0-79 16,0 0-84-16,0 0-294 0,0 0-610 0</inkml:trace>
  <inkml:trace contextRef="#ctx0" brushRef="#br0" timeOffset="17683.28">9808 6045 215 0,'0'0'542'15,"-16"3"-88"-15,16-3-36 0,0 0-41 0,-15 2-42 16,15-2-49-16,-8-6-43 0,8 6-32 16,-8-9-19-16,8 9-24 0,-2-15-15 0,2 15-4 15,2-16-14-15,-2 16-14 0,8-20-25 0,-4 11-3 16,5 1-21-16,1 1 2 0,-2-1-9 16,0 4-2-16,-8 4-10 0,19-2-1 0,-19 2 29 15,15 6 17-15,-15-6 9 0,8 18 20 0,-8-3-2 16,-4 2-11-16,0 6-5 0,-7 0-5 15,-5 7-1-15,1 0 0 0,-3 6 24 0,-3-2 19 16,2-1 1-16,1-3 0 0,5-3-3 0,-1 0-3 16,1-5-17-16,3-2-5 0,6-2-8 0,0-1 1 15,0-2-9-15,4 0 14 0,4-3-23 0,0-1-45 16,6-2 21-16,3-2-4 0,-1-1-19 16,3-2-12-16,-1-3 19 0,3-1-96 0,1-1-125 15,1-2-128-15,-3-1-154 0,-1-2-171 16,1 1 23-16,-1-2 26 0,-1 0-81 0,-1 1-108 15,1 0-323-15,-1-2-732 0</inkml:trace>
  <inkml:trace contextRef="#ctx0" brushRef="#br0" timeOffset="18988.64">10695 5700 152 0,'0'0'402'0,"13"-6"-38"15,-13 6-54-15,0 0-22 0,0 0-15 0,0 0-31 16,0 0-13-16,10-6-30 0,-10 6 5 0,0 0-20 15,0 0-1-15,8-8-6 0,-8 8-22 0,0 0-3 16,4-10-20-16,-4 10-6 0,9-10-25 16,-9 10-7-16,8-15-19 0,-8 15 0 0,6-19-20 15,-6 19 2-15,8-23-18 0,-3 10 1 0,-5 1-11 16,6-3 13-16,-6-3-3 0,0-1 3 16,4 0-6-16,-4 0 4 0,0-1 1 0,0 1 17 15,0 1 8-15,0 2 3 0,0 1 17 0,0 1-6 16,0 14-3-16,-4-22-15 0,4 22-14 0,0-19-10 15,0 19-13-15,0 0 6 0,0 0 25 16,0 0 40-16,-6 19 19 0,1-3 40 0,5 4 58 16,-4 3 44-16,0 3 28 0,0 2 6 0,-2 2 24 15,-2 4-26-15,-1 0-13 0,3 2-7 0,-6-2-18 16,3-2-145-16,-1-2-106 0,-2-1 0 16,1-5 0-16,-1-2 0 0,4-3 0 0,-7 1 0 15,7-5 0-15,0-3 0 0,-3 0 0 0,-1-3 0 16,2-5 0-16,-3-1 0 0,-1-4 0 15,1-2 0-15,-1-5 0 0,1-2 0 0,-1-2 0 16,2-2 0-16,1-5 0 0,3 3-257 16,4-2-313-16,0-1-107 0,-3 2-72 0,7-2 121 15,7 2 70-15,-3-1-24 0,4 3-45 0,5-5-491 16,1 4-767-16</inkml:trace>
  <inkml:trace contextRef="#ctx0" brushRef="#br0" timeOffset="19236.64">10972 5208 401 0,'6'-10'542'0,"-1"-1"-61"15,-1 2-55-15,-4 9-38 0,8-19-44 0,-8 19-35 16,10-15-12-16,-10 15-25 0,4-11-8 0,-4 11-21 16,0 0-40-16,5-10-24 0,-5 10-20 0,0 0-16 15,0 0 21-15,0 0 29 0,0 0-13 16,0 15 14-16,0-15-41 0,-5 23 19 0,1-8-9 15,4 2-2-15,-6 1-57 0,2 0 13 0,0 1-55 16,0 1 23-16,0-3-44 0,-3 2 15 16,3-1-148-16,0-3-117 0,4 0-197 0,-4-2-13 15,4-13-44-15,0 22-60 0,0-22-126 16,0 0-535-16,4 11-827 0</inkml:trace>
  <inkml:trace contextRef="#ctx0" brushRef="#br0" timeOffset="19454.32">11167 5140 601 0,'4'-13'633'0,"-4"13"-91"0,0 0-67 15,0 0-54-15,4-11-53 0,-4 11-39 16,0 0-47-16,0 0-33 0,0 0-9 0,0 0-4 16,0 0-2-16,0 0-18 0,0 19-21 0,0-19-40 15,-4 22-10-15,0-10-44 0,-1 3 0 0,5 0-37 16,-4 0 6-16,-2 0-16 0,2 3 14 15,0-3-103-15,4 1-87 0,-4-1-82 0,0-1-84 16,-3 0-70-16,7 0-86 0,-4-1-89 16,0-4-118-16,0 4-332 0,4-13-638 0</inkml:trace>
  <inkml:trace contextRef="#ctx0" brushRef="#br0" timeOffset="20122.98">11439 5344 81 0,'0'0'459'16,"0"0"-88"-16,0 0-27 0,7-14-32 0,-7 14-13 16,0 0-20-16,0 0-14 0,0 0-13 15,0 0-15-15,0 0-4 0,0 0-18 0,0 0-11 16,-7-11-28-16,7 11 0 0,0 0-11 16,-8 4 6-16,8-4 6 0,-18 11-7 0,9-2 7 15,-1 1-10-15,-2 2 1 0,-3 6-21 0,-1-1 13 16,1 3-29-16,3 5 17 0,-7 0 20 15,7 1-8-15,-3 2-20 0,3-1-18 0,-3-3-21 16,7 2-18-16,2 0-15 0,2 0-9 0,0-2-6 16,-1-2-9-16,5-2-11 0,0-2-48 0,5 1-108 15,-1 0-104-15,2-5-138 0,2 1-74 0,0 0 42 16,3-3-70-16,1-1-72 0,1-4-86 16,-3 0-485-16,4-3-758 0</inkml:trace>
  <inkml:trace contextRef="#ctx0" brushRef="#br0" timeOffset="20588.97">11516 5594 262 0,'0'0'546'0,"8"-12"-102"0,-8 12-65 15,2-11-35-15,-2 11-49 0,4-11-35 0,-4 11-27 16,9-7-20-16,-9 7-12 0,10-5-4 15,-10 5-26-15,0 0 2 0,17-1-24 0,-17 1-9 16,10 4-22-16,-10-4 0 0,8 9-4 16,-8-9 2-16,8 13 5 0,-8-13-16 0,5 17-5 15,-5-17-14-15,-5 23-11 0,1-12-8 0,0-1-14 16,-2 1-10-16,0-1-6 0,0 0-5 16,-3 0-5-16,9-10-1 0,-8 15 0 0,8-15 7 15,-6 10 0-15,6-10 0 0,0 0-10 0,0 0-6 16,0 0-1-16,0 0-6 0,0 0-2 0,0 0-3 15,0-20 4-15,8 12-6 0,-2-2 5 0,3-2-13 16,-3 3 13-16,2-4-7 0,0 0 7 16,3-1-8-16,-3 1 3 0,0-1-6 0,0 3 8 15,-1-1-10-15,-3 2 19 0,0 2-3 0,-4 8 20 16,8-15-8-16,-8 15 16 0,6-9-20 16,-6 9 19-16,0 0-14 0,0 0 43 0,0 0-18 15,0 0 36-15,0 0-35 0,-2 17 25 0,2-17-37 16,0 17 24-16,0-17-37 0,2 21 23 0,-2-21-31 15,4 19-1-15,5-8-48 0,-5-2-121 16,2 1-142-16,2-4-29 0,1 1-59 0,-1-1-64 16,-8-6-82-16,19 3-93 0,-19-3-457 0,18-3-729 15</inkml:trace>
  <inkml:trace contextRef="#ctx0" brushRef="#br0" timeOffset="20839.33">11838 5421 379 0,'0'0'546'0,"2"-16"-89"0,-2 16-55 0,0 0-44 16,5-15-49-16,-5 15-41 0,0 0-11 0,8-7-1 16,-8 7 19-16,0 0 29 0,23 0-12 0,-23 0-10 15,18 7-6-15,-10-2-23 0,3 2 5 16,-3 3-34-16,0-1 13 0,3 2 38 0,-7 2 22 16,0 0-23-16,0 1-14 0,-4 2-52 0,0-1-21 15,-8 1-54-15,4 3-2 0,-7-1-46 16,-1 1 9-16,-3 0-38 0,3 0 8 0,-2-2-80 15,1-4-97-15,3-1-105 0,-3-2-103 0,5 2-126 16,-2-4-143-16,2-2 32 0,8-6 28 16,-11 6-80-16,11-6-43 0,0 0-499 0,0 0-797 15</inkml:trace>
  <inkml:trace contextRef="#ctx0" brushRef="#br0" timeOffset="21329.31">12155 5375 295 0,'0'0'611'0,"8"-18"-94"0,-8 18-69 0,10-12-57 15,-10 12-63-15,4-9-51 0,-4 9-45 16,9-8-27-16,-9 8-1 0,12-2-2 0,-12 2 7 16,19 2-12-16,-19-2-22 0,18 10-12 0,-5-3-18 15,-7 4-12-15,2 1-2 0,0 2-11 0,-3 1 1 16,-1 1-17-16,-2 2 4 0,-2 0-22 15,-2 1-17-15,0 1-7 0,-3-1-14 0,-1 0-10 16,-2 0-7-16,2-1 1 0,0-2 1 0,-1-2 0 16,3-2 6-16,-2 1 8 0,6-13-10 0,-6 16-4 15,6-16-16-15,0 0-14 0,0 0-16 16,0 0-22-16,0 0-7 0,0 0-5 0,4-21-7 16,0 9 12-16,4-1-8 0,1-2 13 0,-3 0-7 15,2-2 5-15,5-2-2 0,-3 0 12 16,4 0 4-16,-5 1 6 0,3 3-2 0,-2 1 9 15,-1 2-2-15,-1 0 5 0,-2 1 4 16,-6 11 17-16,8-16 9 0,-8 16 6 0,9-11 2 16,-9 11 23-16,0 0 3 0,0 0 32 0,-11 11 20 15,7 0 59-15,-2 2-35 0,-4 0 39 0,6 4-23 16,-1 0-1-16,1-1-17 0,-2 0-28 0,2 2-4 16,4-3-23-16,0 0-5 0,0 0-9 15,4-3-1-15,0 2-21 0,2-3 10 0,-1-2-53 16,3 1-100-16,0-3-95 0,0-2-108 0,-8-5-121 15,17 8-91-15,-17-8 81 0,16 0-47 16,-16 0-42-16,13-1-70 0,-13 1-524 0,0 0-769 16</inkml:trace>
  <inkml:trace contextRef="#ctx0" brushRef="#br0" timeOffset="23046.36">12066 5655 162 0,'0'0'373'0,"0"0"-71"16,0 0-26-16,0 0-8 0,0 0-11 15,0 0-21-15,0 0-13 0,0 0-48 0,0 0-9 16,0 0-32-16,0 0-1 0,6-8-25 0,-6 8 4 16,0 0-20-16,2-14 6 0,-2 14-19 0,0-13 0 15,0 13-15-15,4-19-1 0,-4 19-4 0,4-22-3 16,0 11-6-16,1-2-3 0,-3 1-3 15,0 0-7-15,0-1-1 0,2 1-6 0,-4 0-2 16,4 1-2-16,-4 11 1 0,4-18-4 0,-4 18 4 16,6-14-16-16,-6 14 1 0,0 0-9 15,5-15 4-15,-5 15-10 0,0 0 4 0,0 0-2 16,0 0 9-16,0 0-2 0,0 0 19 16,8 11-6-16,-8-11 27 0,0 19-4 0,0-19 11 15,4 22-2-15,0-11 6 0,-4 1-4 0,0-12 4 16,8 23 12-16,-6-9 4 0,0-4 9 15,-2-10 11-15,3 21-3 0,-3-21 0 0,4 19 0 0,-4-19 6 16,4 15 6-16,-4-15 0 0,0 0 3 0,0 19 0 16,0-19-2-16,0 0-12 0,-8 15 7 15,8-15-1-15,-11 10-15 0,11-10-12 0,-16 7-13 16,16-7-8-16,-15 8-12 0,15-8-6 16,-16 5-8-16,16-5-10 0,-15 3-13 0,15-3-79 15,0 0-93-15,-12 4-114 0,12-4 0 0,0 0-48 16,0 0-51-16,-15 1-47 0,15-1-66 15,0 0-72-15,0 0-413 0,0 0-637 0</inkml:trace>
  <inkml:trace contextRef="#ctx0" brushRef="#br0" timeOffset="23818.15">12523 5232 59 0,'0'0'421'0,"0"0"-74"16,-5-16-31-16,5 16-43 0,-4-12-18 0,4 12-4 16,0-13-26-16,0 13-13 0,0 0-35 0,0-20-3 15,0 20-30-15,4-17-13 0,-4 17-17 16,9-15-4-16,-3 6-14 0,-6 9-7 0,12-15-5 16,-12 15-12-16,15-13 0 0,-15 13-11 0,12-10 4 15,-12 10-18-15,15-7 9 0,-15 7-4 16,0 0 12-16,12 0 20 0,-12 0 20 0,13 12 38 15,-13-12 10-15,4 23 4 0,-4-23 0 0,2 26-6 16,-2-11-11-16,0 2 8 0,0-2-23 0,0 1 2 16,0-1-31-16,0 0 7 0,4-1-14 15,-4-1 26-15,4-1-31 0,-4-12 30 0,4 21-31 16,-4-21 22-16,8 16-32 0,-8-16 19 0,7 15-42 16,-7-15 27-16,4 10-45 0,-4-10 26 15,0 0-41-15,14 5 26 0,-14-5-95 0,0 0-83 16,13-2-137-16,-13 2-136 0,18-6 20 0,-18 6-20 15,13-7-44-15,-13 7-48 0,18-7-76 16,-18 7-514-16,13-3-740 0</inkml:trace>
  <inkml:trace contextRef="#ctx0" brushRef="#br0" timeOffset="102657.37">3374 3982 27 0,'0'0'222'0,"0"0"-60"16,0 0-38-16,-11-8-26 0,11 8-28 0,0 0-8 16,0 0-13-16,-6-10 7 0,6 10-2 0,0 0-7 15,-6-12-10-15,6 12-14 0,0 0-44 0,-11-11-67 16,11 11-202-16,0 0 198 0</inkml:trace>
  <inkml:trace contextRef="#ctx0" brushRef="#br0" timeOffset="-197111.16">16607 4506 97 0,'0'0'227'0,"0"0"-61"0,-6-12-36 0,6 12-13 15,0 0-19-15,-4-11-13 0,4 11-18 0,0 0-23 16,-6-12-32-16,6 12-26 0,0 0-49 0,-6-14-241 16,6 14 182-16</inkml:trace>
  <inkml:trace contextRef="#ctx0" brushRef="#br0" timeOffset="-124529.75">20431 6124 137 0,'0'0'657'0,"7"-19"-138"0,-7 19-62 16,2-14-53-16,-2 14-64 0,0 0-31 16,0 0-54-16,0-15-36 0,0 15-29 0,0 0-2 15,0 0 1-15,-4 11 3 0,4-11-5 0,-7 21-22 16,5-8-21-16,0 1-26 0,0 1-27 0,0 0-15 15,0 1-15-15,2 1-5 0,-2 0-12 16,0 1-7-16,0-1-80 0,0 1-94 0,0-1-77 16,0 2-81-16,2 2-79 0,-2-1-113 0,2 3-151 15,0 1-252-15,0 2-527 0</inkml:trace>
  <inkml:trace contextRef="#ctx0" brushRef="#br0" timeOffset="-124212.77">20293 6987 516 0,'0'0'645'16,"-2"-18"-134"-16,2 18-81 0,4-22-75 15,0 10-30-15,2 1-40 0,3-1-29 0,-1 2-21 16,2 1-43-16,-2 1-29 0,3 1-39 0,-3 4-13 15,-8 3 21-15,17-3 37 0,-17 3 37 0,12 12 22 16,-8-3 14-16,0 5 5 0,-2 2 14 16,-2 0 124-16,0 1-11 0,-2 1-3 0,0-1-68 15,0-2-27-15,2 2-66 0,-2-4-15 0,2-13-55 16,2 27-6-16,-2-27-46 0,2 21-6 0,-2-21-82 16,11 16 0-16,-11-16-53 0,14 14-317 15,-14-14-183-15,14 9-194 0,-14-9-77 0,15 7 175 16,-15-7-75-16,10 7-631 0,-10-7-1021 0</inkml:trace>
  <inkml:trace contextRef="#ctx0" brushRef="#br0" timeOffset="-123788.75">20380 7517 938 0,'0'0'614'0,"0"0"-103"0,0 0-86 16,0 0-26-16,0 0-39 0,0 0-47 0,0 0-57 16,0 0-61-16,16 0-42 0,-16 0-30 0,0 0-28 15,17 0-9-15,-17 0-14 0,0 0-9 16,18 4 1-16,-18-4 11 0,13 9 20 0,-13-9 20 16,10 15 18-16,-10-15 13 0,6 18-6 0,-6-18-6 15,0 23-15-15,0-23 11 0,2 26-7 16,-2-26-13-16,0 27-20 0,2-13-14 0,3 1-4 15,-1-3-7-15,4 3 16 0,0 0 9 0,1-1 9 16,-1 0 17-16,2 1 19 0,1-2 36 0,-5 1 85 16,2-1 26-16,-4 1 52 0,-2 1 3 15,-2-2-337-15,-4 2 0 0,-2-2 0 0,-4 0 0 16,-3 0 0-16,1-1 0 0,-3-1 0 0,1-2 0 16,1-1 0-16,-1 1 0 0,4-3 0 0,-1 1-408 15,11-7-608-15,-14 12-145 0,14-12 148 16,0 0-441-16,0 15-1145 0</inkml:trace>
  <inkml:trace contextRef="#ctx0" brushRef="#br0" timeOffset="-123437.77">20460 8316 607 0,'0'0'711'16,"0"0"-134"-16,0 0-80 0,0 0-55 0,0 0-39 15,0 0-37-15,0 0-39 0,0 0-61 16,0 0-42-16,0 0-27 0,0 0-15 0,13 4-18 16,-13-4-18-16,0 0-27 0,10 10-22 0,-10-10-18 15,12 8-15-15,-12-8-11 0,17 8-11 16,-17-8-6-16,21 8-10 0,-21-8 0 0,18 4-5 0,-18-4 6 15,21 4-3-15,-21-4 42 0,12 0 31 16,-12 0 29-16,0 0 22 0,0 0 20 0,15-1 14 16,-15 1-15-16,0 0-30 0,0 0-19 0,0 0-8 15,8 9 19-15,-8-9-11 0,-2 18 39 16,2-4-30-16,-2 1 16 0,2 1-44 0,0 3 9 16,2 0-43-16,0 2 15 0,0-1-46 0,2-1 14 15,3 1-69-15,1-2-105 0,-2 1-184 16,4-1-159-16,1-3-215 0,-1 0-129 0,0-3 125 15,1 2-128-15,1-3-525 0,0-2-1001 0</inkml:trace>
  <inkml:trace contextRef="#ctx0" brushRef="#br0" timeOffset="-120993.99">21345 5848 606 0,'0'0'490'16,"0"0"-60"-16,0-17-62 0,0 17-35 15,0 0-65-15,0 0-31 0,0 0-41 0,0 0-10 16,0 0 21-16,0 0 25 0,-4 11-5 0,2 1-22 16,-4 6-19-16,2 0-18 0,-5 6-20 0,1 0-26 15,-4 5-21-15,-1 3-20 0,1 0-10 0,-1-2-16 16,-1 2-9-16,2-2-16 0,-1-2 2 16,3-5-9-16,2-2 4 0,-1-5-7 0,3-1 2 15,2-3-1-15,0-1-8 0,4-11 4 16,-4 10-11-16,4-10-2 0,0 0-6 0,0 0 6 15,10-4 0-15,-10 4-8 0,12-10 4 0,-12 10 3 16,15-7-4-16,-15 7 4 0,16-5-5 0,-16 5 4 16,21-5-4-16,-21 5 3 0,21-1-5 15,-21 1 3-15,27 0-66 0,-27 0-99 0,24 2-76 16,-9-1-58-16,-3-1-76 0,3 4-103 0,-15-4-83 16,25 1-369-16,-25-1-585 0</inkml:trace>
  <inkml:trace contextRef="#ctx0" brushRef="#br0" timeOffset="-120296.97">21725 5861 194 0,'0'0'256'0,"3"-11"-40"0,-3 11-19 0,0 0-18 0,6-12-6 15,-6 12-8-15,0 0 9 0,2-14-8 16,-2 14 16-16,0 0-3 0,0 0-15 0,4-12 24 15,-4 12-19-15,0 0 9 0,0 0-16 16,0 0 7-16,2-13-2 0,-2 13-12 0,0 0-5 16,0 0-14-16,0 0 11 0,-14 2-3 0,14-2 4 15,-17 14 8-15,7-5 7 0,-1 5-7 16,1-2-15-16,-2 7 0 0,-1 0-9 0,1 3-5 16,1 0-22-16,3 0-6 0,-2 2-30 0,4-2 5 15,-1 3-28-15,5-4 6 0,0-2-22 0,4 2 15 16,2-2-17-16,1 0 14 0,5-1-24 0,2-1 16 15,3-2-135-15,1-4-94 0,3 2-86 16,0-3-85-16,1-4-79 0,-3-1-106 0,3-1-681 16,-1-2-873-16</inkml:trace>
  <inkml:trace contextRef="#ctx0" brushRef="#br0" timeOffset="-118894.89">22017 5951 14 0,'-4'-12'375'0,"4"12"-83"0,0 0-39 0,0 0-12 16,0 0-39-16,-2-14 20 0,2 14 4 15,0 0-6-15,0 0-10 0,0 0-23 0,0 0-5 16,-2-10-27-16,2 10-14 0,0 0-28 0,0 0-8 15,0 0-4-15,0 0 19 0,0 0 15 16,-7 9-3-16,7-9 2 0,-8 19-13 0,8-19-9 16,-6 20-25-16,2-8-6 0,2-2-16 0,-2 4-12 15,-1-2-10-15,3 0-4 0,-2-2-10 16,4-10-3-16,-4 21-4 0,4-21 6 0,-4 18-14 16,4-18 2-16,-4 12-2 0,4-12 9 0,0 0 39 15,-2 15 7-15,2-15 10 0,0 0-12 0,0 0-3 16,0 0-11-16,0 0-12 0,0 0-13 15,0 0-4-15,-8-12-9 0,8 12-1 16,0-22-10-16,0 22 6 0,0-27 0 0,0 12-9 0,2 0 1 16,2 0 0-16,-2 2-1 0,4-1 0 15,-2 0-2-15,2 2-3 0,1 1 2 0,1-1-1 16,0 1-1-16,2 0-3 0,-1 4 4 0,-1-2 3 16,0 3 0-16,-8 6 0 0,13-12 0 15,-13 12 1-15,0 0 15 0,10-7 23 0,-10 7 17 16,0 0 3-16,0 0-6 0,0 0-7 0,0 0-9 15,0 0-4-15,-2 15-9 0,2-15-5 0,-10 11-28 16,10-11-94-16,-11 14-103 0,11-14-65 0,-10 15-44 16,10-15-74-16,-6 19-80 0,6-19-95 15,-4 18-408-15,4-18-629 0</inkml:trace>
  <inkml:trace contextRef="#ctx0" brushRef="#br0" timeOffset="-118727.86">22102 6053 93 0,'0'0'764'0,"0"0"-174"0,0 0-62 0,0 0-73 0,6 6-45 15,-6-6-25-15,0 0-36 0,0 0-34 16,0 0-43-16,0 0-31 0,-4 10-36 0,4-10-32 16,0 0-38-16,-11 13-20 0,11-13-29 0,-6 11-12 15,6-11-19-15,-6 13-21 0,6-13-125 0,-4 12-104 16,4-12-95-16,0 0-96 0,-2 13-87 16,2-13-116-16,0 0-431 0,0 0-675 0</inkml:trace>
  <inkml:trace contextRef="#ctx0" brushRef="#br0" timeOffset="-118491.89">22337 5782 400 0,'7'-7'689'0,"-7"7"-143"0,12-8-64 0,-12 8-51 15,14-3-11-15,-14 3 9 0,17 7-16 0,-9 1-38 16,3 1-40-16,-5 2-15 0,2 3-53 15,-2 0-17-15,-2 3-61 0,0 0 8 0,-1 2-19 16,-3 2-8-16,-3 0-57 0,-1 4 8 16,-2 0-59-16,-2 2-62 0,-5 1-130 0,1 1-162 15,-4-2-105-15,-1-1 21 0,-2-1-64 0,-1-4-66 16,1-6-127-16,-6 4-510 0,5-4-787 0</inkml:trace>
  <inkml:trace contextRef="#ctx0" brushRef="#br0" timeOffset="-116374.89">22703 5974 389 0,'0'0'413'0,"-14"0"-88"0,14 0-64 16,0 0-26-16,0 0-32 0,0 0-14 0,0 0-41 16,0 0 4-16,0 0-22 0,0 0 15 0,0 0-7 15,0 0 21-15,0 0-17 0,-9 4 21 0,9-4 3 16,0 0-4-16,0 0-9 0,15 6-5 15,-15-6-11-15,12 1-13 0,-12-1-22 0,21 0-14 16,-21 0-17-16,23-1-9 0,-23 1-18 0,25-2-6 16,-25 2-8-16,22-4-26 0,-22 4-89 15,19-3-64-15,-19 3-65 0,0 0-64 0,18-1-34 16,-18 1-42-16,0 0-65 0,0 0-58 0,0 0-230 16,7-8-279-16</inkml:trace>
  <inkml:trace contextRef="#ctx0" brushRef="#br0" timeOffset="-116152.89">22778 5891 525 0,'-7'-8'419'0,"7"8"-72"0,0 0-52 0,0 0-35 0,-6-10-26 15,6 10-42-15,0 0-27 0,0 0-23 0,0 0-26 16,0 0-12-16,0 0 29 0,0 0-1 0,0 0-10 16,-8 10-5-16,8-10-11 0,0 18-12 15,0-18-13-15,-2 23-16 0,2-23-13 0,0 26-27 16,0-26 15-16,-2 27-25 0,2-27 14 0,0 27-22 15,0-27 11-15,0 23-38 0,0-23-77 16,0 23-102-16,0-23-60 0,2 21-70 0,-2-21-100 16,2 16-358-16,-2-16-388 0</inkml:trace>
  <inkml:trace contextRef="#ctx0" brushRef="#br0" timeOffset="-115686.89">23079 5910 262 0,'5'-15'562'0,"-1"4"-115"16,-2-2-49-16,-2 13-58 0,2-23-25 15,-2 23-41-15,-2-20-6 0,2 20-54 0,-9-15-12 16,9 15-25-16,-16-10-26 0,16 10-18 0,-21-3-20 16,21 3-22-16,-25 3-9 0,13-2-24 15,2 4-4-15,-1 0-20 0,1-1 3 0,10-4-14 0,-14 11 0 16,14-11-4-16,-11 10 2 0,11-10-9 15,-6 10 5-15,6-10-10 0,0 0 5 0,4 12-8 16,-4-12 12-16,8 10-17 0,-8-10 9 0,13 5-4 16,-13-5 0-16,16 4 0 0,-16-4-1 0,15 0-7 15,-15 0 7-15,16-4-1 0,-16 4-7 16,17-7 5-16,-17 7 2 0,16-11 2 0,-16 11 1 16,13-8 3-16,-13 8 6 0,0 0 3 0,10-5-8 15,-10 5 19-15,0 0 22 0,0 0 59 16,2 16 39-16,-4-4 23 0,-2 3 8 0,0 2-3 0,-2 0-2 15,0 1 10-15,-1 5 81 0,-1-1 0 16,0 3-5-16,0-4-16 0,-1 1-11 0,1-1-7 16,2-4-42-16,-2-2-7 0,1 0-48 0,1 0-10 15,0-3-27-15,0-1-9 0,0-4-23 0,6-7 2 16,-13 14-23-16,13-14 2 0,-14 1-46 0,14-1-99 16,-17-5-90-16,17 5-132 0,-12-13-52 15,5 4-103-15,7 9-79 0,-10-18 7 0,10 18 94 16,-4-17-33-16,4 17-32 0,2-18-36 0,-2 18-545 15,8-18-755-15</inkml:trace>
  <inkml:trace contextRef="#ctx0" brushRef="#br0" timeOffset="-115371.89">23427 5763 98 0,'8'-11'658'0,"-4"1"-148"15,-4 10-65-15,10-16-50 0,-10 16-58 16,5-12-32-16,-5 12-24 0,0 0-17 0,0 0 13 0,-7-8-10 16,7 8-19-16,-16 4-14 0,8 1-39 0,-3 2-17 15,1 3-20-15,2 1-14 0,-1 2-9 0,1 0-4 16,0 2-18-16,4-2 1 0,0 3-11 16,1-1 0-16,3 0 23 0,5-1 11 0,-1 0-12 15,4-5 0-15,2 2-20 0,3-1-16 16,1-5-8-16,1-1-9 0,1 2-15 0,-1-6 0 0,-1 0-23 15,-1-2 3-15,-1-6-1 0,-2 1-9 0,1-2-5 16,-5-2-6-16,-2-3-9 0,0 3-4 0,-4 11-9 16,0-27-48-16,-2 14-93 0,-2 0-80 15,2 1-162-15,-4 2-78 0,6 10 51 0,-7-15-74 16,7 15-16-16,-8-10-71 0,8 10-550 0,0 0-776 16</inkml:trace>
  <inkml:trace contextRef="#ctx0" brushRef="#br0" timeOffset="-115069.11">23652 5916 260 0,'0'0'618'0,"0"0"-157"16,0 0-58-16,0 0-71 0,0 0-50 0,0 0-49 16,0 0 12-16,0 15-28 0,0-15 25 0,0 0-41 15,-6 15-3-15,6-15-42 0,-6 14-13 0,6-14-36 16,-7 17-13-16,7-17-23 0,-4 16-2 0,4-16-20 15,-2 17 0-15,2-17-26 0,-2 13 9 0,2-13-13 16,0 0 8-16,0 16-19 0,0-16 7 16,0 0-9-16,0 0 7 0,2 13-13 0,-2-13 7 15,0 0-5-15,0 0 6 0,0 0-7 0,0 0 5 16,11 5-17-16,-11-5 17 0,0 0-7 0,0 0 7 16,12-3-17-16,-12 3 14 0,0 0-18 0,0 0-24 15,0 0-76-15,0 0-50 0,14-2-57 16,-14 2-59-16,0 0-33 0,0 0-83 0,0 0-93 15,13 1-312-15,-13-1-407 0</inkml:trace>
  <inkml:trace contextRef="#ctx0" brushRef="#br0" timeOffset="-114850.86">23867 5970 283 0,'0'0'527'16,"0"0"-94"-16,2-15-64 0,-2 15-40 0,0 0-52 15,4-15-35-15,-4 15-16 0,6-7-7 16,-6 7-9-16,15-8-16 0,-15 8-23 0,18-7-29 16,-5 4-29-16,-1-2-18 0,3 3-18 0,-1-1-19 15,-1 1-13-15,1 0-10 0,1 0-8 0,-3-2-39 16,2 3-72-16,-1-2-70 0,-13 3-68 0,20-1-39 16,-20 1-59-16,19-3-68 0,-19 3-438 15,0 0-439-15</inkml:trace>
  <inkml:trace contextRef="#ctx0" brushRef="#br0" timeOffset="-114621.61">24030 5824 166 0,'0'0'526'0,"0"0"-100"16,0 0-65-16,-4-12-28 0,4 12-22 0,0 0-30 16,0 0-19-16,0 0-17 0,0 0-24 0,-4-11-32 15,4 11-33-15,0 0-30 0,0 0-25 16,0 0 8-16,0 0 18 0,-6 8 2 0,6-8-34 15,-4 15-4-15,4-15-30 0,-2 18 0 0,2-18-20 16,-2 21-10-16,2-21-2 0,-3 21-9 0,3-21-2 16,-4 22-4-16,4-22-54 0,-2 19-72 15,2-19-67-15,-2 21-46 0,2-21-119 0,0 16 6 16,0-16-63-16,0 0-107 0,2 16-243 0,-2-16-341 16</inkml:trace>
  <inkml:trace contextRef="#ctx0" brushRef="#br0" timeOffset="-114082.46">24373 5603 355 0,'7'-20'362'0,"-7"20"-55"0,2-12-15 0,-2 12-17 16,0 0-7-16,4-13-27 0,-4 13-23 15,0 0-25-15,0 0-25 0,0 0-24 0,0 0-19 16,0 0 2-16,0 0 13 0,0 0-8 0,0 0-10 16,0 0-22-16,0 21 0 0,0-21-28 0,0 26 6 15,0-12-30-15,2 1 1 0,-2 0-23 0,2 1 10 16,-2-1-13-16,2 4-11 0,0-4-7 16,0 1-69-16,0-1-95 0,0 0-50 15,0-2-105-15,2 0 15 0,-1-2-69 0,-3-11-88 0,8 19-227 16,-8-19-243-16</inkml:trace>
  <inkml:trace contextRef="#ctx0" brushRef="#br0" timeOffset="-113887.74">24541 5720 459 0,'0'0'479'0,"0"0"-144"0,0 0-51 16,2-13-32-16,-2 13-13 0,0 0-8 0,0 0 18 15,0 0-1-15,-10 7-17 0,10-7 3 16,-15 16-41-16,9-5-5 0,-4 2-62 0,1 0-24 15,-1 1-21-15,2 1 10 0,-1 0-44 0,-1 1 18 16,2-1-44-16,0 0-9 0,1 0-101 0,1-1-77 16,0-1-54-16,2-2-95 0,0 2 35 15,4-13-49-15,-4 21-22 0,4-21-412 0,0 11-351 16</inkml:trace>
  <inkml:trace contextRef="#ctx0" brushRef="#br0" timeOffset="-113687.75">24481 5944 15 0,'0'0'490'0,"8"-8"-184"15,-8 8 42-15,0 0-132 0,0 0 51 0,6-7-72 16,-6 7 16-16,0 0-51 0,0 0 21 0,0 0 15 16,0 0 18-16,0 0 1 0,0 0-18 0,0 0-5 15,5 11-37-15,-5-11 18 0,0 0-42 0,4 18 33 16,-4-18-57-16,4 11 47 0,-4-11-79 0,8 11 40 16,-8-11-65-16,10 10 38 0,-10-10-68 15,13 9 42-15,-13-9-124 0,14 6-100 0,-14-6-91 16,13 0-119-16,-13 0-29 0,14-5-22 0,-14 5-89 15,15-10-279-15,-9 4-390 0</inkml:trace>
  <inkml:trace contextRef="#ctx0" brushRef="#br0" timeOffset="-113364.64">24739 5496 360 0,'0'0'474'0,"4"-22"-133"0,-4 22-59 0,2-12-59 0,-2 12 12 16,0 0 8-16,0 0 25 0,0 0-33 15,0 0 21-15,-6 10-50 0,6-10 21 0,-4 20-57 16,4-20-18-16,-6 22-13 0,4-10 6 0,0 3-35 16,-2-1 20-16,2-1-69 0,-3 2 32 0,3-1-59 15,0 0 43-15,0-2-65 0,0-1 47 0,0 2-59 16,2-13 45-16,-4 18-48 0,4-18 51 16,-2 15-49-16,2-15 43 0,0 0-59 0,0 0 56 15,2 15-57-15,-2-15 48 0,0 0-54 0,0 0 47 16,0 0-52-16,17-1 55 0,-17 1-55 0,0 0 44 15,18-2-49-15,-18 2 49 0,0 0-48 0,19 0 52 16,-19 0-51-16,12 3 56 0,-12-3-50 16,13 5 48-16,-13-5-48 0,14 6 49 0,-14-6-52 15,10 4 32-15,-10-4-112 0,11 5-61 0,-11-5-67 16,0 0-108-16,12 7-26 0,-12-7-7 0,0 0-74 16,0 0-348-16,10 4-403 0</inkml:trace>
  <inkml:trace contextRef="#ctx0" brushRef="#br0" timeOffset="-113068.64">25027 5630 65 0,'0'0'518'0,"0"0"-76"0,0 0-92 16,-2-13-28-16,2 13-72 0,0 0-10 0,0 0-58 15,0 0 21-15,0 0-39 0,-15-1 18 0,15 1-47 16,-10 8 17-16,10-8-57 0,-9 11 28 0,9-11-40 15,-6 15 26-15,6-15-47 0,-2 17-10 16,2-17-6-16,2 17-5 0,-2-17-11 0,4 15-2 16,-4-15-3-16,9 13 18 0,-9-13-20 0,10 10-5 15,-10-10 3-15,8 6-4 0,-8-6 0 0,0 0-7 16,0 0 4-16,15-4-5 0,-15 4-1 0,0 0 4 16,4-10 42-16,-4 10-62 0,0 0 55 15,0-15-64-15,0 15 40 0,-4-11-85 0,4 11-46 16,-6-11-119-16,6 11-98 0,-9-12-32 0,9 12-100 15,-10-10-376-15,10 10-448 0</inkml:trace>
  <inkml:trace contextRef="#ctx0" brushRef="#br0" timeOffset="-112835.64">25031 5365 336 0,'0'0'476'0,"0"-15"-35"16,0 15-103-16,0 0-27 0,0-13-89 15,0 13-15-15,0 0 22 0,0 0 107 0,0 0-16 16,0 0 65-16,8 8-46 0,-8-8-14 0,10 14-26 16,-1-5-18-16,-3-2-11 0,4 3-15 0,1-3-16 15,1-1 4-15,2 0 1 0,1 0-69 0,-3-3 5 16,5 0-72-16,-3-2 5 0,1-1-87 0,-1 0-163 16,3 0-150-16,-3-1-232 0,1 0 56 15,-3 1-122-15,-12 0-56 0,19-2-96 0,-19 2-309 16,0 0-697-16</inkml:trace>
  <inkml:trace contextRef="#ctx0" brushRef="#br0" timeOffset="-111883.64">21260 6688 193 0,'0'0'408'0,"0"0"-55"16,0 0-57-16,0 0-46 0,0 0-22 15,0 0 18-15,0 0-17 0,0 0 5 0,-6 8-17 16,6-8-7-16,-6 22-9 0,2-9-13 0,-2 5 4 16,-1-2-22-16,-1 7 10 0,0-1-25 0,-2 1-15 15,-1 3-25-15,1-3-18 0,0 3-21 16,-3-2-5-16,3-1-19 0,-1-2-9 0,3 0-10 16,0-6-8-16,2 0-1 0,-1-3 0 0,5-1-2 15,2-11-3-15,0 0 0 0,2 15-7 16,-2-15 1-16,0 0-6 0,17 0-3 0,-17 0-3 15,19-4 2-15,-19 4 18 0,18-7-32 0,-18 7 9 16,21-4-4-16,-21 4 14 0,21-4-8 0,-21 4-8 16,22-3 11-16,-22 3-9 0,23-1-47 15,-23 1-57-15,23-1-70 0,-23 1-90 0,25 1-85 16,-25-1-125-16,26 2-556 0,-11-2-689 0</inkml:trace>
  <inkml:trace contextRef="#ctx0" brushRef="#br0" timeOffset="-111381.5">21777 6715 515 0,'0'0'538'16,"-4"-16"-115"-16,4 16-59 0,-8-10-67 0,8 10-29 16,-11-3-27-16,11 3 0 0,-20 8 1 0,9-1-7 15,-3 4 5-15,-1 4-7 0,3 2-5 16,-2 2-11-16,-1 4-10 0,3 1-25 0,-1 5-27 15,5-2-20-15,0-1-32 0,4-3-10 0,2 1-23 16,2-3-6-16,2-1-16 0,2-1-6 0,2-1-27 16,4-1-107-16,3-3-111 0,1 0-76 0,3-3-75 15,-1-4-64-15,3-2-99 0,-1-1-99 16,1-4-295-16,0-1-555 0</inkml:trace>
  <inkml:trace contextRef="#ctx0" brushRef="#br0" timeOffset="-110828.5">21932 6859 673 0,'0'0'564'16,"0"0"-136"-16,4-14-55 0,-4 14-75 0,0 0-11 15,0 0 1-15,0 0-20 0,0 0 5 0,0 0-14 16,-2 15-18-16,2-15-36 0,-4 21-22 0,2-9-26 16,0 0-28-16,0 2-23 0,2-1-24 15,-2 1-12-15,2-14-13 0,-2 26-14 0,2-26-9 16,0 21-3-16,0-21-4 0,0 19-2 0,0-19 1 15,0 0-2-15,-2 15-5 0,2-15-2 16,0 0-4-16,0 0-2 0,0 0-6 0,0 0-1 16,-4-14-2-16,4 14 3 0,-3-24-8 0,3 10 5 15,-2-2-2-15,2-1 3 0,-2 1-5 16,4-2 6-16,-2 0-8 0,2 3-1 0,1-2 5 16,1-1-4-16,0 3 2 0,2 3-5 15,0-2 2-15,2 3 2 0,1-1 0 0,3 5 1 0,-2 1-8 16,1 1 8-16,-11 5 0 0,20-1 6 15,-20 1 6-15,17 4 2 0,-17-4 7 0,12 12-4 16,-12-12 0-16,7 15 0 0,-7-15-6 0,0 17 0 16,0-17-1-16,-2 20-20 0,2-20-96 15,-5 21-82-15,5-21-48 0,-4 19-49 0,4-19-27 16,-6 20-22-16,6-20-34 0,-2 20 15 0,2-20-12 16,0 18 56-16,0-18 22 0,2 17 65 15,-2-17 25-15,2 14 96 0,-2-14 53 0,6 11 100 16,-6-11 42-16,0 0 67 0,5 13 32 0,-5-13 14 15,0 0 11-15,0 0 10 0,4 13-5 0,-4-13-16 16,0 0-10-16,0 0-9 0,0 0 4 0,4 14 10 16,-4-14-2-16,0 0-17 0,6 9-8 15,-6-9-10-15,0 0-12 0,12 7-13 0,-12-7-23 16,13 7-19-16,-13-7-18 0,16 3-15 0,-16-3-14 16,21 0-13-16,-21 0-94 0,23-3-114 15,-11-1-102-15,1 0-98 0,-3 0-62 0,2-3-139 16,-1 0-510-16,-1-2-733 0</inkml:trace>
  <inkml:trace contextRef="#ctx0" brushRef="#br0" timeOffset="-110629.5">22327 6803 45 0,'8'-8'697'0,"-8"8"-171"16,0 0-70-16,0 0-8 0,15 3-27 0,-15-3-7 15,10 8 12-15,-10-8-7 0,8 18-17 0,-4-7-19 16,1 1-34-16,-5 1-62 0,2 2-28 15,-2 0-45-15,-2 0 32 0,0 3-72 0,-3 0-7 16,1-2-62-16,0 3-1 0,-2-1-146 16,0 0-97-16,0-1-168 0,-3-2-122 0,3 0 44 15,0 0-55-15,-2-4-51 0,1 0-105 0,1-1-580 16,0-2-821-16</inkml:trace>
  <inkml:trace contextRef="#ctx0" brushRef="#br0" timeOffset="-110113.5">22724 6914 606 0,'0'0'500'0,"0"0"-90"0,0 0-75 0,0 0-31 15,0 0-76-15,-15 1-7 0,15-1-43 0,0 0 1 16,0 0-46-16,0 0-5 0,15-4-42 0,-15 4-1 16,16-4-34-16,-16 4 4 0,17-5-46 0,-17 5-107 15,16-5-48-15,-16 5-62 0,15-4-92 16,-15 4-31-16,10-3-434 0,-10 3-355 0</inkml:trace>
  <inkml:trace contextRef="#ctx0" brushRef="#br0" timeOffset="-109946.5">22811 6825 60 0,'0'0'545'0,"-4"-11"-119"0,4 11-56 0,0 0-42 0,-9-11-28 16,9 11-41-16,0 0-34 0,0 0-28 16,-6-9-25-16,6 9-12 0,0 0 3 0,0 0-5 15,-14 9-13-15,14-9-20 0,-9 19-26 0,3-8-11 16,2 4-18-16,0 0-13 0,0 0-30 16,0 3 12-16,-1-2-25 0,1 2 14 0,0-1 0 15,2 1-37-15,-2-1-88 0,2 0-54 0,0-2-95 16,2 0-85-16,-2-1-88 0,0-3-466 0,2-11-520 15</inkml:trace>
  <inkml:trace contextRef="#ctx0" brushRef="#br0" timeOffset="-108750.5">23098 6686 132 0,'0'0'545'0,"-14"-7"-147"0,14 7-65 15,-25 0-52-15,12 0-34 0,-3 3-34 16,1 1-20-16,-1 2-17 0,1-1-17 0,-1 2-22 16,3-2-16-16,1 2-16 0,0-1-13 0,3 0-15 15,9-6-14-15,-14 11-7 0,14-11-13 0,-6 7-7 16,6-7-4-16,0 0-6 0,8 11-2 15,-8-11-7-15,18 3-21 0,-18-3 21 0,23-2-25 16,-23 2 24-16,21-2-19 0,-21 2 7 0,23-6-7 16,-23 6 41-16,18-5 38 0,-18 5 21 15,17-6 27-15,-17 6 3 0,10-5-6 0,-10 5-9 16,0 0-22-16,0 0 14 0,15 3 45 0,-15-3 26 16,2 12 14-16,-2-12-5 0,-2 23-15 0,0-9-15 15,-1-1-14-15,-1 2-9 0,0 2 34 0,-2-1-15 16,2-1-19-16,-2 1-20 0,-1-1-21 15,1 0-15-15,-2 0-13 0,2-1-11 0,0-3-5 16,-3 1-8-16,3-3-4 0,-2 0-8 0,2-1-17 16,6-8-57-16,-15 11-71 0,15-11-89 0,-14 5-103 15,14-5-71-15,0 0 48 0,-19-3-59 0,19 3-7 16,-10-5-35-16,10 5-100 0,0 0-103 16,-9-10-265-16,9 10-544 0</inkml:trace>
  <inkml:trace contextRef="#ctx0" brushRef="#br0" timeOffset="-108424.5">23429 6692 95 0,'4'-11'719'0,"-4"11"-152"16,6-17-99-16,-6 17-64 0,0 0-71 0,-4-16-6 15,4 16-40-15,0 0-2 0,-19-3 2 0,19 3-16 16,-22 7-24-16,9-1-22 0,1 2-26 15,-1 1-23-15,3 1-24 0,2 2-19 0,0 0-10 16,1 1 7-16,3-2-27 0,2 2 10 0,2-13 11 16,4 25 16-16,2-16-15 0,3 2-14 0,1-3-9 15,2-1-11-15,3-3-19 0,1 2-9 0,1-4-15 16,-3-2 2-16,1 0-16 0,-1-2 3 16,-1 0-16-16,-13 2-4 0,14-11-9 0,-14 11-7 15,9-15-10-15,-9 15-39 0,-5-17-77 0,1 7-73 16,-2 2-95-16,-2-1-82 0,0 2 62 0,-1 0-53 15,9 7-53-15,-12-8-20 0,12 8-34 0,0 0-63 16,0 0-430-16,-17 2-622 0</inkml:trace>
  <inkml:trace contextRef="#ctx0" brushRef="#br0" timeOffset="-108204.49">23536 6784 139 0,'0'0'723'0,"0"0"-175"0,13 4-85 0,-13-4-100 15,0 0 3-15,0 0-10 0,8 11 24 0,-8-11 18 16,2 14-15-16,-2-14-3 0,4 19-28 0,-4-19-29 16,0 22-39-16,0-22-5 0,2 23 66 0,-2-23-52 15,4 22-22-15,0-13-42 0,3 2-17 0,1-3-61 16,2 0-38-16,1-2-5 0,3-2-38 16,-2 1-19-16,5-3-165 0,0 0-171 0,-1 0-212 15,-1-2-171-15,1 1 21 0,-1-1 19 0,-15 0 26 16,24 2-102-16,-24-2-377 0,19 1-733 15</inkml:trace>
  <inkml:trace contextRef="#ctx0" brushRef="#br0" timeOffset="-105767.99">23691 6853 121 0,'0'0'456'0,"0"0"-104"16,0 0-64-16,0 0-48 0,-10-5-21 0,10 5-22 16,0 0-7-16,0 0-15 0,0 0-6 0,0 0-4 15,0 0-13-15,0 0-10 0,-8-8-8 0,8 8 1 16,0 0-1-16,0 0-4 0,0 0-12 0,0 0-4 16,0 0-16-16,0 0-9 0,0 0 19 0,0 0 4 15,0 0 43-15,-11 12 25 0,11-12-9 16,-10 18 6-16,6-6-33 0,-2-1 7 0,-1 3-21 15,3-1-18-15,0-1-4 0,0 1-10 0,0-2-5 16,2 1-15-16,2-12 37 0,-4 19 8 0,4-19-2 16,0 14-1-16,0-14-3 0,4 11-26 15,-4-11-6-15,10 5-20 0,-10-5-9 0,13 2-15 16,-13-2-6-16,20-2-9 0,-20 2-6 0,19-5-2 16,-7-1 4-16,-3 2-11 0,1 1-2 0,0-3-7 15,-10 6 2-15,19-7-9 0,-19 7 8 0,16-8-7 16,-16 8-12-16,11-6-16 0,-11 6-70 15,0 0-107-15,14-1-108 0,-14 1-95 0,0 0 69 16,15 1-26-16,-15-1-14 0,0 0-60 0,14 4 63 16,-14-4-45-16,12 8 20 0,-12-8-6 0,13 6-365 15,-13-6-371-15</inkml:trace>
  <inkml:trace contextRef="#ctx0" brushRef="#br0" timeOffset="-105685">23946 7002 262 0,'0'0'234'0,"0"0"-75"0,12-8-90 15,-12 8-123-15,6-7-158 0,-6 7 69 0</inkml:trace>
  <inkml:trace contextRef="#ctx0" brushRef="#br0" timeOffset="-105487.99">24129 6911 137 0,'9'-6'526'0,"-9"6"-71"15,0 0-110-15,8-9-18 0,-8 9-51 0,10-9-40 16,-10 9-48-16,15-10-29 0,-7 3-42 0,2 3-13 16,-1-2-32-16,-1 1-8 0,-8 5-47 0,17-9-85 15,-17 9-110-15,14-9 4 0,-14 9-88 0,10-6-69 16,-10 6-307-16,7-7-194 0</inkml:trace>
  <inkml:trace contextRef="#ctx0" brushRef="#br0" timeOffset="-105357.99">24249 6760 364 0,'0'0'455'0,"0"0"-116"16,-8-8-3-16,8 8-62 0,0 0-8 0,0 0-65 0,0 0-16 16,-8-8-48-16,8 8-19 0,0 0-32 15,0 0-6-15,0 0-22 0,0 0-1 0,-8 10-24 16,8-10 6-16,-5 10-23 0,5-10-61 0,0 0-127 16,-4 16 5-16,4-16-102 0,0 0-116 0,2 19-252 15,-2-19-192-15</inkml:trace>
  <inkml:trace contextRef="#ctx0" brushRef="#br0" timeOffset="-105137">24386 6658 318 0,'4'-13'508'16,"-2"2"-108"-16,-2 11-14 0,4-20-48 0,-4 20-23 15,4-15-40-15,-4 15-29 0,4-12-29 0,-4 12-33 16,0 0 9-16,0 0 8 0,0 0 72 0,0 0-75 15,0 0-27-15,0 0-27 0,5 18-21 16,-5-18-29-16,0 22-14 0,0-9-17 0,-3 1-6 16,1-1-15-16,0 2-42 0,0 0-107 0,0 0-88 15,-2 0-79-15,4-1-121 0,-2-1-9 0,0 1-96 16,2-14-422-16,2 22-567 0</inkml:trace>
  <inkml:trace contextRef="#ctx0" brushRef="#br0" timeOffset="-104752">24547 6716 241 0,'0'0'563'0,"8"-15"-115"0,-8 15-52 16,9-13-45-16,-9 13-37 0,0 0-44 15,4-11-39-15,-4 11-33 0,0 0-10 0,0 0 58 16,0 0-4-16,0 0 5 0,0 0-29 0,-2 20-28 16,-2-8-25-16,-1 1 7 0,1 1-63 0,0-1 6 15,-2 2-51-15,2-1 21 0,0-1-47 0,0 2 24 16,-1-1-48-16,3-1-29 0,2-13-172 15,-4 22-66-15,4-22-56 0,0 20-59 0,0-20-31 16,6 15 25-16,-6-15 35 0,11 7-21 0,-11-7 109 16,14 2-4-16,-14-2 93 0,15-2-11 0,-15 2 115 15,14-5-15-15,-14 5 96 0,13-7 27 0,-13 7 16 16,12-8 31-16,-12 8 32 0,10-7 41 16,-10 7 17-16,0 0 20 0,11-8-23 0,-11 8-15 15,0 0-23-15,0 0-5 0,8-7 3 0,-8 7 24 16,0 0 1-16,0 0 46 0,12 5-48 0,-12-5 41 15,0 0-65-15,11 10 23 0,-11-10-63 0,8 7 22 16,-8-7-61-16,8 7 26 0,-8-7-53 16,10 8 35-16,-10-8-55 0,11 5 18 0,-11-5-170 15,0 0-100-15,16 8-114 0,-16-8-125 0,0 0-21 16,0 0-127-16,17-1-246 0,-17 1-497 0</inkml:trace>
  <inkml:trace contextRef="#ctx0" brushRef="#br0" timeOffset="-104402">24839 6410 546 0,'0'0'592'0,"2"-21"-144"0,-2 21-72 16,0-15-102-16,0 15-35 0,0 0-29 0,0 0 78 16,0 0-20-16,0 0 12 0,0 0 3 0,0 0-33 15,4 20-24-15,-4-20-29 0,0 24-55 0,0-24 13 16,0 28-49-16,0-15 4 0,0 2-48 0,-2 0 19 15,0 0-39-15,2-1 22 0,0 0-40 16,-2-1 19-16,2-13-32 0,-3 25 27 0,3-25-43 16,0 20 35-16,0-20-35 0,0 13 31 0,0-13-29 15,0 0 30-15,0 15-30 0,0-15 22 0,0 0-28 16,0 0 24-16,0 0-30 0,0 0 28 0,9 8-34 16,-9-8 27-16,0 0-29 0,0 0 32 0,12 6-32 15,-12-6 31-15,13 8-30 0,-13-8 34 16,14 9-26-16,-14-9 34 0,17 11-28 0,-7-7 34 15,-10-4-31-15,16 9 30 0,-16-9-30 0,19 9 25 16,-19-9-30-16,14 7 26 0,-14-7-89 0,13 7-121 16,-13-7-129-16,12 7-118 0,-12-7-65 15,0 0-99-15,11 4-436 0,-11-4-692 0</inkml:trace>
  <inkml:trace contextRef="#ctx0" brushRef="#br0" timeOffset="-100320.61">25074 6317 241 0,'0'0'382'0,"-4"-17"-84"0,4 17-15 0,-2-14 12 0,2 14-38 0,-2-16 28 0,2 16-50 0,-2-13 14 0,2 13-43 0,0 0 6 0,-4-15-53 0,4 15 9 0,0 0-68 0,0 0 8 0,-2-13-52 0,2 13 18 0,0 0-43 15,0 0 107-15,0 0 6 0,0 0 59 0,2 15-46 0,-2-15 11 0,2 20-9 0,-2-20-11 0,4 22-2 0,-2-10-2 0,2-1 4 0,-2 0 1 0,2 0-3 0,3-2-7 0,-1 1 3 0,4-1 4 0,2-2-39 0,1 0-7 0,1-3-33 0,5 0-4 0,-3 0-83 0,5 0-169 0,-2-2-199 0,-1-1-15 0,3 2-60 0,-4-2-94 0,-1-1-60 0,-4 3-50 0,-12-3-254 0,15 5-567 0</inkml:trace>
  <inkml:trace contextRef="#ctx0" brushRef="#br0" timeOffset="-98704.59">21639 7901 161 0,'0'0'504'16,"0"0"-96"-16,0 0-75 0,-2-14-38 0,2 14-43 16,0 0-35-16,0 0-41 0,0 0-27 15,0 0-29-15,-5-11-24 0,5 11-20 0,0 0-15 16,0 0-6-16,0 0-7 0,0 0-4 0,0 0-7 16,-2 15-6-16,2-15-6 0,0 18-3 0,0-18-6 15,2 27-27-15,-2-12-58 0,0 0-59 16,0 0-72-16,-2 2-70 0,2-2-40 15,0 0-369-15,0 1-240 0</inkml:trace>
  <inkml:trace contextRef="#ctx0" brushRef="#br0" timeOffset="-98543.52">21670 8248 258 0,'0'0'404'0,"0"0"-71"0,0 0-94 15,2 13-26-15,-2-13-54 0,0 0-9 0,0 0-36 16,0 0-5-16,2 14-46 0,-2-14 7 0,0 0-38 15,0 0-3-15,0 18-74 0,0-18-19 16,0 0-62-16,2 20-20 0,-2-20-15 0,-2 22-76 16,2-22-201-16,0 23 22 0</inkml:trace>
  <inkml:trace contextRef="#ctx0" brushRef="#br0" timeOffset="-98435.52">21684 8485 241 0,'2'20'345'0,"-2"-20"-87"0,2 13-10 15,-2-13-62-15,0 0-38 0,0 16-29 0,0-16-20 16,0 0-23-16,2 19-28 0,-2-19-18 15,0 0-72-15,0 18-21 0,0-18-69 0,0 0-17 16,0 17-294-16,0-17 14 0</inkml:trace>
  <inkml:trace contextRef="#ctx0" brushRef="#br0" timeOffset="-98284.52">21719 8723 251 0,'0'0'397'0,"0"0"-57"0,4 15-37 0,-4-15-40 0,0 0-31 15,0 0-25-15,0 0-24 0,5 14-18 16,-5-14-20-16,0 0-24 0,0 0-20 0,0 0-20 15,-3 13-15-15,3-13-9 0,0 0-21 0,-2 11-48 16,2-11-45-16,0 0-51 0,-4 15-74 0,4-15-42 16,0 0-91-16,0 0-336 0,0 18-208 15</inkml:trace>
  <inkml:trace contextRef="#ctx0" brushRef="#br0" timeOffset="-98166.52">21777 8930 173 0,'0'0'514'0,"6"12"-92"0,-6-12-66 16,0 0-31-16,4 11-55 0,-4-11-39 0,0 0-54 15,0 0-21-15,0 0-46 0,7 7-5 16,-7-7-50-16,0 0-44 0,0 0-82 0,0 0-100 16,0 0-130-16,0 0-445 0,0 0-330 0</inkml:trace>
  <inkml:trace contextRef="#ctx0" brushRef="#br0" timeOffset="-72653.81">16520 4057 270 0,'0'0'296'0,"-8"-7"-82"0,8 7 9 16,0 0-43-16,0 0 3 0,-12-5 8 0,12 5-9 15,0 0-5-15,0 0-11 0,0 0-21 16,-9-6-13-16,9 6-22 0,0 0-22 0,0 0-15 16,0 0-13-16,0 0-2 0,0 0 12 0,-12 7 31 15,12-7 23-15,-6 17-7 0,2-5-4 0,0 1-2 16,-1 2-13-16,3 0 1 0,-2 0-7 16,0 3 0-16,2 0-11 0,-2 0 3 0,2 0-13 15,0 0 3-15,0 0-13 0,2-2 6 0,-2 2-8 16,2-2-3-16,-2-1-7 0,2 2 3 15,0-4-17-15,0-13-2 0,0 26-7 0,0-26-4 16,0 21-1-16,0-21 7 0,0 15-5 0,0-15 14 16,0 0 5-16,2 17 6 0,-2-17 2 15,6 8-6-15,-6-8-1 0,14 5-11 0,-14-5-6 16,21 2-5-16,-21-2 3 0,27 0-12 0,-11 0 2 16,5 0-9-16,0-2 1 0,2 2 9 0,5-2-14 15,3-1 4-15,3 2 0 0,3-1-3 16,2 0 2-16,2-1-9 0,1 3 7 0,1-1 2 15,1 0 1-15,-1 1-6 0,0 1 2 0,1 0-2 16,-1 2 4-16,3-1-3 0,-3-1 5 0,3 1-7 16,-3 1 8-16,2-1-6 0,-1 0 3 15,1-2 2-15,1 3-6 0,-1-3 2 0,1-3 2 16,7 3 0-16,1-2-3 0,0 0 1 0,-2-1-3 16,1 1 0-16,-1-1 2 0,-9 0-1 15,3 2 4-15,-3-1 0 0,1 1-5 0,-1-2 3 16,-1 3-1-16,-1-1-2 0,-2 1 0 0,-4-1-1 15,-2 1 6-15,0-1-6 0,-2 1 0 16,0 0 2-16,0 0 3 0,0 0 0 0,-2 0-8 16,0 0 11-16,-2-1-4 0,2 0 1 0,-2-2 2 15,2 3-5-15,-4-2 3 0,-3 2-1 16,3-2 2-16,-2 2-6 0,-2 0-3 0,-1 0 8 16,-1 0-4-16,0 0 0 0,-1 0 0 0,-1 2-2 15,-1-1 6-15,1 0-4 0,-3 2 2 0,3-1 1 16,-3 0-2-16,3-1 3 0,-3 1-3 15,3-1 0-15,-1 1 7 0,-1-1-6 0,3 0 6 16,-1-1-1-16,0 0-5 0,1 0 4 0,-1 0-2 16,-1 0 0-16,-1-1-2 0,1 0-1 0,-1 1-3 15,-3 0 6-15,-12 0-2 0,23 0-3 16,-23 0 5-16,20 0-15 0,-20 0 19 0,17-1-9 16,-17 1 6-16,0 0-3 0,19 0 8 0,-19 0-4 15,0 0 2-15,16-2 0 0,-16 2 5 16,10-4-12-16,-10 4 1 0,13-7 5 0,-13 7 2 15,10-10-6-15,-10 10 0 0,11-13-2 0,-11 13 1 16,8-18 5-16,-4 7-1 0,0-2-9 0,-2-1 6 16,2-2 12-16,-2-1 12 0,0 1 5 15,1-1 1-15,-1 0 1 0,0 0 7 0,0 1 1 16,-2-3 10-16,2 3-3 0,-2-1-7 0,2 2-6 16,-2-1-7-16,0 1-1 0,0 0-5 15,2 0-3-15,-2 0-2 0,0 15-9 0,0-23 1 16,0 23-3-16,-2-22-2 0,2 22-2 0,0-16-6 15,0 16-10-15,0 0-57 0,0-16-60 0,0 16-74 16,0 0-56-16,0 0-73 0,0 0-32 0,-17 2-50 16,17-2-109-16,-10 15-511 0,4-3-690 15</inkml:trace>
  <inkml:trace contextRef="#ctx0" brushRef="#br0" timeOffset="-71891.48">18236 4536 454 0,'0'0'358'0,"2"-14"-64"0,-2 14-42 0,0 0-15 15,0 0-24-15,2-12 16 0,-2 12-17 0,0 0 17 16,0 0-4-16,-2-16-6 0,2 16-12 16,-6-11-11-16,6 11-24 0,-14-11-10 0,14 11-17 0,-23-5-1 15,8 5-20-15,-1 1 2 0,-3 2-10 16,-1 3-4-16,-3 3 0 0,0 2-2 0,-2 2-7 15,-2 4-7-15,5-1-17 0,1-1-2 16,2 0-17-16,3-1-3 0,3-2-9 0,1 0-8 16,4 0-3-16,2-2 6 0,6-10-4 0,-3 16 6 15,3-16-18-15,13 11 8 0,-1-7-15 0,1 0 3 16,-1-4-9-16,3 2 7 0,-1-4-14 16,0 2 8-16,1 0-9 0,-3-2 11 0,-12 2-4 15,21-6 1-15,-11 2-4 0,-1-3 7 0,-1 1 4 16,-8 6 18-16,14-12 34 0,-14 12 21 15,11-14 20-15,-11 14 4 0,6-9-33 0,-6 9 20 16,0 0-51-16,8-10 5 0,-8 10-48 0,0 0 26 16,0 0-23-16,4 13 85 0,-4-13 11 0,-4 26 44 15,2-10 0-15,-2 1 34 0,-2 1 17 16,0 4-29-16,-3-1 16 0,-1 1-44 0,2-2 5 16,-5-1-31-16,3 1-67 0,0-5-55 0,-3-1 0 15,3-3 0-15,-3-1 0 0,-1-5 0 16,0-2 0-16,-1-6 0 0,-1 0 0 0,1-5 0 15,1-1 0-15,-1-2 0 0,3 0 0 0,-1-2 0 16,1 1 0-16,0-1 0 0,3 1 0 0,-1 2-332 16,2 2-237-16,1-2-135 0,7 10-102 0,-12-8 186 15,12 8 34-15,0 0-72 0,0 0-587 16,0 0-886-16</inkml:trace>
  <inkml:trace contextRef="#ctx0" brushRef="#br0" timeOffset="-68682.49">21312 4172 99 0,'0'0'382'0,"0"0"-42"16,0 0-50-16,0 0-31 0,10-5-15 0,-10 5-10 16,0 0-16-16,0 0-31 0,0 0-13 15,0 0-22-15,0 0-13 0,9-5-13 0,-9 5-9 16,0 0-9-16,0 0-4 0,0 0 1 0,0 0-10 16,0 0-12-16,0 0 3 0,0 0-13 0,0 0 5 15,0 0-13-15,0 0 7 0,0 0-8 0,0 0 8 16,0 0 12-16,12 3 31 0,-12-3 19 15,0 0 7-15,2 13 7 0,-2-13-1 0,0 15-14 16,0-15 2-16,0 19-13 0,0-19-2 0,0 23-31 16,0-23 5-16,-2 22-29 0,2-22 4 15,-2 21-10-15,2-21-16 0,-2 20 12 0,2-20-1 16,0 14-18-16,0-14-5 0,0 0-5 0,2 17 0 16,-2-17-5-16,0 0-4 0,2 14-4 15,-2-14 1-15,0 0 3 0,10 11-1 0,-10-11 0 16,15 9-6-16,-15-9-3 0,18 5-2 0,-3-3 0 15,-1 1 4-15,3-2-4 0,2 1-3 0,1 0 0 16,3 0 1-16,2-1-3 0,4-1 0 0,-2 3 5 16,4-2 3-16,-3-1-6 0,1 3-4 15,2-3 2-15,0 1-1 0,0-1 6 0,3-1-5 16,-1 1 1-16,0 0-3 0,6-3 2 16,0 2 4-16,3 0-7 0,-3-1 22 0,2 2-27 15,1-3 24-15,-3 3-18 0,0-1 15 0,-4 0-20 16,-2 1 17-16,0 0-20 0,0-2 5 0,-4 2-7 15,0 0 23-15,-2 0-17 0,-2 0 13 16,-2-1-14-16,-1 1 19 0,1-3-24 0,0 3 20 16,0 0-19-16,-1 0 20 0,1 0-20 0,0 0 17 15,0 0-19-15,-1 0 23 0,3 0-24 0,-2 3 25 16,0-2-22-16,1-1 24 0,-3 0-24 16,2 2 22-16,-2-2-24 0,-1 2 20 0,1-2-11 15,0 2-2-15,-3-1-2 0,1-1 19 0,-1 2-16 16,-1-1 14-16,2 0-20 0,-3-1 22 0,3 0-18 15,-3 3 18-15,1-3-12 0,-1 0 11 0,3 0-2 16,-5 0 0-16,3 0-2 0,-1 0-2 0,1-3-3 16,-1 3-1-16,-1-1 6 0,1 0-2 15,1-1-23-15,-3 2 23 0,1 0-2 0,-1-3-5 16,1 3 3-16,-3-1 1 0,1 0-2 0,-13 1 1 16,25-2-3-16,-25 2 1 0,24 0-14 0,-24 0 16 15,25-4 3-15,-25 4-1 0,25 0 4 0,-13-1-7 16,3 1 2-16,-1-1-1 0,1-1 4 15,-3 2-8-15,3-1-16 0,-1 1 15 0,1-2 6 16,-3 2 1-16,2-1 0 0,-14 1-2 0,25-1 3 16,-10 1-3-16,-15 0 0 0,25-2 2 0,-25 2-15 15,26-1 13-15,-26 1 3 0,27-3 0 0,-12 2-2 16,-3 1-1-16,3-3 0 0,1 3-5 16,-1 0-2-16,-1 0 1 0,1 0-17 0,-1 0 23 15,0 0-3-15,1 0 0 0,-15 0 12 0,25 0-12 16,-25 0 10-16,25 0-15 0,-25 0 16 15,18 2-32-15,-18-2 40 0,0 0-18 0,19 0 16 0,-19 0-11 16,0 0 14-16,14 1-14 0,-14-1 9 16,0 0-10-16,0 0 12 0,17-3-34 0,-17 3 36 15,0 0-17-15,12-7 0 0,-12 7 6 0,8-6-5 16,-8 6 0-16,11-9-3 0,-11 9 6 0,10-11-2 16,-10 11-18-16,10-13 23 0,-10 13-3 0,11-15-1 15,-11 15 1-15,10-15-1 0,-10 15-1 0,8-18-2 16,-8 18-3-16,9-15 3 0,-9 15-15 15,10-16 18-15,-10 16 1 0,8-15-2 0,-8 15 6 16,9-18-3-16,-9 18 1 0,8-16 12 0,-8 16-11 16,6-17 16-16,-6 17-38 0,6-20 37 0,-6 20-17 15,4-22 9-15,-4 22-16 0,4-20 14 0,-4 20-15 16,3-22 16-16,-3 22-10 0,4-16 14 16,-4 16-10-16,0 0 12 0,0-21-17 0,0 21 10 15,0 0-13-15,-2-15 9 0,2 15-19 0,0 0 2 16,0 0-79-16,-2-15-76 0,2 15-192 15,0 0 3-15,0 0-91 0,0 0-79 0,0 0-19 0,0 0-125 16,0 0-292-16,0 0-617 0</inkml:trace>
  <inkml:trace contextRef="#ctx0" brushRef="#br0" timeOffset="-67683.5">22728 4542 392 0,'0'0'426'0,"0"0"-60"0,0 0-59 0,0 0-27 16,2-14-17-16,-2 14-20 0,0 0-17 16,2-12-1-16,-2 12 2 0,0 0-7 0,4-14 2 15,-4 14 7-15,0 0 1 0,4-12-3 0,-4 12 13 16,0 0-24-16,0 0 7 0,2-11-35 0,-2 11 1 15,0 0-47-15,0 0-9 0,0 0-39 16,0 0-15-16,0 0-19 0,0 0 31 0,0 0 41 16,0 0 49-16,0 0 17 0,-2 16 1 0,0-4 4 15,0 1-13-15,0 2 10 0,-2 0-14 0,2 0-16 16,-2 1-9-16,0 1-21 0,0-1 0 16,-1 3-15-16,1-3-8 0,-2 1-6 0,2-1-111 15,-2 0 0-15,2-1 0 0,0 0 0 0,-1-1 0 16,1-1 0-16,2-3 0 0,-2 1 0 15,4-11 0-15,-4 16 0 0,4-16 0 0,-4 14 0 16,4-14 0-16,0 0 0 0,-4 13 0 0,4-13 0 16,0 0 0-16,0 0 0 0,0 0 0 0,0 0 0 15,12-12 0-15,-12 12 0 0,15-15 0 16,-9 5 0-16,4 1 0 0,0-2 0 0,1 4 0 16,1-2 0-16,1 1 0 0,-3-2 0 0,4 5 0 15,-1-2 0-15,-1 1 0 0,1 1 0 0,-1 1 0 16,0 1 0-16,-12 3 0 0,21-4 0 0,-21 4 0 15,17 0 0-15,-17 0 0 0,14 4 0 16,-14-4 0-16,10 10 0 0,-10-10 0 0,9 15 0 16,-9-15 0-16,2 19 0 0,-2-19 0 0,0 23 0 15,0-23 0-15,-2 23 0 0,2-23 0 0,0 24 0 16,0-24 0-16,-2 24 0 0,2-24 0 16,2 20 0-16,-2-20 0 0,4 18 0 0,-4-18 0 15,6 15 0-15,-6-15 0 0,10 14 0 0,-10-14 0 16,19 6 0-16,-19-6 0 0,25-1 0 0,-9 0 0 15,-1-2-567-15,3 0-353 0,-1 1-132 0,1 0 203 16,1-1-670-16,-2 3-1225 0</inkml:trace>
  <inkml:trace contextRef="#ctx0" brushRef="#br0" timeOffset="-5733.36">15803 7976 336 0,'19'-3'338'0,"-19"3"-81"0,12-3-96 16,-12 3-99-16,0 0-115 0,13-4-152 15,-13 4-75-15,0 0 204 0</inkml:trace>
  <inkml:trace contextRef="#ctx0" brushRef="#br0" timeOffset="-5559.36">16095 7936 76 0,'0'0'468'15,"0"0"-153"-15,0 0-44 0,0 0-85 0,0 0-15 16,0 0-74-16,0 0-50 0,0 0-69 0,4-9-55 15,-4 9-21-15,0 0-74 0,8-6-226 16,-8 6 74-16</inkml:trace>
  <inkml:trace contextRef="#ctx0" brushRef="#br0" timeOffset="-471.02">6933 4263 70 0,'-12'-7'432'16,"12"7"-123"-16,0 0-15 0,-13-10-49 0,13 10 0 16,0 0-26-16,-10-5-17 0,10 5-15 0,0 0-26 15,-8-6 7-15,8 6-19 0,0 0 3 16,0 0-17-16,0 0-1 0,-9-10-18 0,9 10-13 16,0 0-21-16,0 0-8 0,0 0-15 0,0 0-15 15,0 0 0-15,0 0 7 0,0 0 5 16,3 13 6-16,-3-13 8 0,0 22-6 0,0-22 0 15,-3 27-19-15,3-11 1 0,0-1-17 0,-2 0 4 16,4 0-12-16,-2 0 4 0,3-1-6 16,-1 1-3-16,6-2-5 0,-4 0 8 0,6-1-14 15,7-1 13-15,1 1-17 0,5-3 10 0,12 1-7 16,3-2 4-16,9-2-6 0,7-2 8 16,2 1-11-16,6-3 7 0,4-1-9 0,2 2 12 15,27-2-14-15,-14 1 4 0,12-1-16 0,-11-1 11 16,11-1-15-16,3-1 8 0,-3 1-9 15,2-2 10-15,-19 0-14 0,-8 0 12 0,-4 0-8 16,3 0 11-16,-3 0-7 0,2 0 13 0,-4 3-9 16,-4-3 12-16,-2 1-9 0,-3 2 13 0,-9-1-8 15,-3-1 7-15,-6 1-2 0,-2 0 4 0,-2-1-6 16,-8 1 15-16,-2-1-17 0,1-1 13 16,-3 1-11-16,-5-2 21 0,3 0-10 0,-3-3 4 15,1 0-8-15,1-2 7 0,-7-1-13 0,5-3 10 16,-1-4-8-16,-3-4 5 0,2-3-7 0,-1-4 2 15,1-4 6-15,-6 0-6 0,7-2 22 16,-5 3-2-16,-4 4 16 0,6 0 1 0,-5 2 0 16,-1 1-6-16,4 3 3 0,-8 1-12 0,6 1 0 15,-6 2-8-15,4-1 0 0,0 3-7 0,-4 1 1 16,0 1-11-16,0 13-47 0,0-25-57 16,0 25-64-16,0-19-70 0,0 19-69 0,-8-11-75 15,8 11-48-15,0 0-439 0,-14 0-501 16</inkml:trace>
  <inkml:trace contextRef="#ctx0" brushRef="#br0" timeOffset="1681.94">8027 10175 23 0,'27'28'395'0,"4"-1"-178"0,-5-9-129 15,5 0-83-15,-2-5-235 0,15 2 73 16</inkml:trace>
  <inkml:trace contextRef="#ctx0" brushRef="#br0" timeOffset="99025.63">7127 7165 302 0,'0'0'512'0,"-8"-13"-84"0,8 13-50 0,-8-9-23 16,8 9-31-16,-6-6-59 0,6 6-11 15,-13-4-11-15,13 4-33 0,-14 0 3 0,14 0-5 16,-23 7 5-16,11-2-7 0,-1 6 3 0,-1 5 15 15,-1 9 24-15,-7 10-14 0,3 7 8 16,2 10 26-16,-9 27 83 0,3 7 55 0,2 5 27 16,5 2-46-16,3 1-6 0,1 2-49 0,4 3-25 15,3-5-249-15,7-15-58 0,7 10 0 0,7-4 0 16,9-8 0-16,4-7 0 0,14-6 0 16,3-11 0-16,12-8 0 0,2-6-58 0,10-13-918 15,-10-7-277-15,23-4-657 0,-11-7-1544 16</inkml:trace>
  <inkml:trace contextRef="#ctx0" brushRef="#br0" timeOffset="99868.92">6026 7717 210 0,'-11'-24'296'0,"5"0"-48"16,-4-1 13-16,2 0-21 0,-1 0 1 16,3 1 11-16,2 4-10 0,2 0 19 0,0-1-26 15,2 2 7-15,4 1-1 0,0 1-6 0,6 0 5 16,-1 3 6-16,5 3 13 0,3 6-14 15,1 1-17-15,1 8-22 0,4 4-10 0,-3 4-14 16,1 9-4-16,-5 5-7 0,-1 4-10 0,-3 4 19 16,-3 4 6-16,-7 3 4 0,0 2-64 0,-6-1 14 15,-1 1-59-15,-3 3-11 0,-2-3-19 16,0-9-1-16,-3-1-11 0,3-7 1 0,4-4 5 16,-7-2 1-16,5-6 0 0,-2-5-12 0,1-2-2 15,9-7-8-15,-18-4-10 0,9-4 26 16,3-6-38-16,2-1 31 0,0-1-40 0,0-3 30 15,2 4-36-15,2 1 24 0,-2-1-48 0,4-2-28 16,4 2-102-16,-2 2-70 0,0-2-95 0,7 2-82 16,-3 1 49-16,4-1-4 0,3 5-16 15,-3-1-41-15,3 2-54 0,-3 0-51 0,2 4-468 16,-1 0-653-16</inkml:trace>
  <inkml:trace contextRef="#ctx0" brushRef="#br0" timeOffset="103494.53">5699 8326 148 0,'-12'-10'321'16,"1"3"-69"-16,-3-2 5 0,1-1-41 0,-1 3 36 15,2-1-17-15,-1 0-1 0,1 2 4 16,-1-1-22-16,3 2 7 0,0-1-24 0,1 2-22 15,9 4-10-15,-16-10-24 0,16 10-8 0,-10-3-19 16,10 3-8-16,0 0 4 0,-11-4 46 16,11 4 39-16,0 0 31 0,11 7 8 0,1-3-1 15,7-1-7-15,7 0-11 0,5-1-3 0,13 1 1 16,12-1 72-16,6-1-35 0,-2 0-12 0,6-1-50 16,2 1-13-16,0-1-43 0,-2 0-12 0,0 2-38 15,-3-2-3-15,-4 1-26 0,-3-1 11 16,-8 0-38-16,-7 1 11 0,-6 0-20 0,-4-1 15 15,-4 0-20-15,-4 0 13 0,-7 0-19 16,3 0 26-16,-4 0-34 0,-15 0 17 0,18 0-97 16,-18 0-97-16,0 0-97 0,0 0-97 0,0 0-114 15,0 0-61-15,0 0 133 0,0 0-31 0,-12-5-24 16,12 5-36-16,0 0-64 0,-21 3-452 16,21-3-675-16</inkml:trace>
  <inkml:trace contextRef="#ctx0" brushRef="#br0" timeOffset="104456.52">5581 8531 356 0,'0'0'324'0,"-12"-13"-26"16,12 13-33-16,-11-15-14 0,11 15-9 16,-8-13 7-16,8 13-33 0,-4-15 4 0,4 15-32 15,0 0 5-15,0-19-5 0,0 19 6 0,10-16 0 16,-1 9 0-16,3 3 3 0,3 0-8 16,-3 4-4-16,7 4 10 0,-5 2 11 0,7 4 3 15,-1 3-15-15,1 4-5 0,-2 4-26 0,-1 2 7 16,1 3-40-16,-7 2 34 0,3 2-24 0,-7 0 10 15,-2-2-51-15,-4 0 9 0,2 0-40 0,-4-3-18 16,-6 2-8-16,4-3-4 0,-2-1-6 16,-2-5 2-16,2-1 2 0,-3-3-3 0,1-1-3 15,0-6 0-15,6-7 0 0,-14 8 1 0,14-8-10 16,-15-12 1-16,9 3 27 0,2-6-37 16,2 0 26-16,0-4-38 0,2 0 27 0,2 1-38 15,0 0 35-15,2 0-40 0,0 2 27 0,2-1-43 16,0 2-68-16,1 2-146 0,1-1-143 15,0 2-114-15,0 3 85 0,3 1-35 0,-1-1-30 16,3 3-46-16,-3 0-38 0,2 1-425 0,-3 1-647 16</inkml:trace>
  <inkml:trace contextRef="#ctx0" brushRef="#br0" timeOffset="104933.53">6166 8554 184 0,'0'0'247'0,"0"0"-61"0,4-8 28 0,-4 8-28 16,0 0 21-16,7-13-17 0,-7 13 17 0,0 0 13 15,0 0 7-15,2-14-10 0,-2 14-1 16,0 0 7-16,0 0-10 0,-2-10-6 0,2 10-8 16,0 0-18-16,-11-2 4 0,11 2 0 0,-18 2 15 15,9 3 6-15,-5 0 7 0,6 3-13 0,-9 3 1 16,7 2-29-16,-5 3 3 0,3 1-34 16,2 2 12-16,-1 2-41 0,5-5 55 0,0 5-52 15,4-4 21-15,2 1-49 0,4-2 26 0,0-1-42 16,6 0 25-16,1-2-36 0,3-3 25 0,5-3-44 15,-1-3 27-15,3 0-28 0,2-6 25 16,2-4-37-16,-1-1 4 0,-1-3 5 0,0-1 17 16,-7-3 18-16,-1-1 2 0,-5 0-11 0,-2-3-9 15,-3 1-19-15,-10-2-8 0,5-2-7 16,-8 4-19-16,0-1 5 0,2 1-15 0,-9 3-12 16,5 1-100-16,-2 1-115 0,-1 5-116 0,1-1-163 15,1 5-17-15,11 3 75 0,-16 2-25 16,16-2-42-16,-6 8-67 0,6-8-504 0,4 13-744 15</inkml:trace>
  <inkml:trace contextRef="#ctx0" brushRef="#br0" timeOffset="105430.53">6352 8708 65 0,'0'0'700'0,"0"0"-142"0,0 0-63 0,0 0-61 15,0 0-57-15,0 0-64 0,0 0-45 0,0 0-57 16,0 0-10-16,0 0 7 0,0 0 40 0,6 11-24 15,-6-11 4-15,0 0-24 0,3 19-16 0,-3-19-37 16,4 19-17-16,-4-19-35 0,4 23-7 0,-4-23-29 16,8 22 2-16,-8-22-25 0,6 19-8 15,-6-19 3-15,9 15-10 0,-9-15-1 0,12 12 8 16,-12-12-4-16,8 3-8 0,-8-3 2 0,0 0 11 16,15-1-23-16,-15 1 15 0,12-3-29 15,-12 3 28-15,0 0-33 0,15-5 19 16,-15 5-26-16,0 0 18 0,0 0-20 0,12-3 29 0,-12 3 0 15,0 0 50-15,14 7-16 0,-14-7 46 16,9 7-27-16,-9-7 31 0,14 9-45 0,-14-9-5 16,19 7 0-16,-19-7-7 0,20 5-5 0,-20-5-6 15,27 0-5-15,-12-2-1 0,-3-1 22 16,3-1-38-16,-5 0 27 0,2 0-49 0,-1-2 21 16,1 2-39-16,-12 4 31 0,15-9-34 0,-15 9 34 15,12-7-28-15,-12 7 29 0,0 0-29 0,6-10 39 16,-6 10-38-16,0 0 39 0,0 0-39 15,0 0 27-15,8-7-34 0,-8 7 38 0,0 0-27 16,0 0 41-16,17 6-28 0,-17-6 40 0,12 4-31 16,-12-4 35-16,21 7-33 0,-4-4 39 15,-7-1-37-15,2-2 36 0,-12 0-33 0,27 0 29 16,-27 0-29-16,27-1 30 0,-27 1-36 0,19-6-33 16,-19 6-137-16,18-5-132 0,-18 5-102 15,17-4 28-15,-17 4-27 0,12-1-44 0,-12 1-35 16,19 2-72-16,-7 1-470 0,5 4-681 0</inkml:trace>
  <inkml:trace contextRef="#ctx0" brushRef="#br0" timeOffset="106353.54">17928 6885 328 0,'4'-16'577'0,"2"1"-110"0,1 1-72 16,3 2-39-16,2 2-40 0,5 2-19 16,4 4-6-16,3 4-2 0,12 4 18 0,7 10 12 15,5 6-10-15,16 16 1 0,-4 8-24 0,-5 4 14 16,-1 6-31-16,-6 1-15 0,-7 5 68 16,-8 0-12-16,-8-4-52 0,-9-7-39 0,-5 1-29 15,-7 3-13-15,-6 2-53 0,-6-1-1 0,-7-1-43 16,-14 18 8-16,-6-7-46 0,-6-4-81 15,-5-6-116-15,-1-6-100 0,1-11-92 0,7-7-110 16,-7-3-84-16,3-4 83 0,0-1 0 16,-1-3-74-16,3-3-162 0,-1 0-467 0,9-4-805 0</inkml:trace>
  <inkml:trace contextRef="#ctx0" brushRef="#br0" timeOffset="108365.91">19137 7503 400 0,'-14'-8'662'15,"2"1"-115"-15,-1-1-71 0,1 1-60 16,1 2-39-16,1-1-28 0,2 1-35 0,8 5-25 15,-15-10-44-15,15 10-36 0,-8-7-21 0,8 7-11 16,0 0-17-16,10-16-25 0,1 10-22 0,1 1-25 16,3 1-16-16,-1 0-18 0,1 3-40 0,1 1-113 15,-16 0-80-15,25 1-49 0,-13 6-43 16,-6-1-36-16,1 3-46 0,-7-9-33 0,0 21 21 16,-4-7 44-16,-5 0 52 0,1 1 60 0,-6 1 44 15,-3-1 98-15,0 3 68 16,-1-3 96-16,1-1 63 0,-1-1 28 0,1-1 34 0,3-2-5 15,1 1-7-15,1-2-19 0,2-2-13 0,10-7-18 16,-9 15-3-16,9-15-23 0,0 0-24 16,11 12-25-16,3-10-15 0,3-1-38 0,3 1-87 15,1-2-95-15,4 1-112 0,0 0-116 0,-1-1-92 16,3 0-454-16,2 0-575 0</inkml:trace>
  <inkml:trace contextRef="#ctx0" brushRef="#br0" timeOffset="108636.83">19462 7551 302 0,'2'-17'656'0,"-4"1"-131"0,2 1-55 16,-2 0-47-16,0 3-21 0,0-1-31 0,2 13-22 16,-4-21-38-16,4 21-54 0,-5-15-49 0,5 15-27 15,0 0 20-15,0 0 33 0,0 0 9 0,0 0 5 16,0 0 3-16,15 6 84 0,-5 2-16 0,3-1 8 16,-1 0-53-16,3-1 22 0,1-2-48 15,-1 1 30-15,-1-2-4 0,-2 0-66 0,-12-3-208 16,21-3 0-16,-21 3 0 0,13-12 0 0,-13 12 0 15,0-23 0-15,-3 8 0 16,-3-3 0-16,-2 1 0 0,-2-3 0 0,-1 1 0 0,-1 2 0 16,2 3 0-16,-3 0 0 0,1 4 0 0,-1 1 0 15,-1 4-4-15,-3 5-684 0,1 3-139 16,-7 5-50-16,2 4 171 0,-5 4-38 0,3 6-633 16,0 3-1051-16</inkml:trace>
  <inkml:trace contextRef="#ctx0" brushRef="#br0" timeOffset="119351.93">11373 11983 28 0,'13'-11'726'0,"-3"2"-172"16,-2 2-143-16,1 0-68 0,-9 7-97 0,14-11-36 0,-14 11-54 15,0 0-20-15,8-8-41 0,-8 8-64 16,0 0-96-16,0 0-107 0,0 0-84 0,0 0-130 16,0 16-267-16,0-16-211 0</inkml:trace>
  <inkml:trace contextRef="#ctx0" brushRef="#br0" timeOffset="129537.03">7239 7904 7 0,'0'0'433'0,"0"0"-134"0,0 0-30 16,0 0-79-16,0 0-17 0,-8 5-53 15,8-5-13-15,0 0-31 0,0 0 0 0,0 0-18 16,0 0 22-16,0 0 2 0,0 0-4 0,0 0 12 15,0 0-8-15,0 0 7 0,0 0-10 16,0 0 11-16,0 0-16 0,0 0 8 0,-13 5-28 16,13-5 6-16,0 0-19 0,0 0 13 0,0 0-10 15,0 0 12-15,0 0-16 0,0 0 17 0,13 6-16 16,-13-6 16-16,0 0-4 0,12 7 0 0,-12-7 0 16,19 5 8-16,-7-2 0 0,3-2-5 15,-1 4-3-15,-1-3-1 0,5-1-1 0,1 2-9 16,-1-2-8-16,3 0-14 0,2 1 13 15,-1-2-18-15,5 2 16 0,0 1-22 0,0-1 13 16,0-1 1-16,4-1-2 0,-4 3-2 0,2-1-3 16,0 0-1-16,-2 0-3 0,2 0-1 0,-3 2-3 15,5-2 2-15,-4 0-1 0,-4 1-1 16,0-1 2-16,-3 0 7 0,5 2 4 0,-2-1 5 16,0 0 1-16,2 0-4 0,-7-1-5 0,5 2 4 15,0-1-2-15,-3-2-2 0,3 2-1 16,0 1-4-16,0-1 3 0,-1-2 7 0,1 2 0 15,-4-2 8-15,1 2 8 0,-1-1-2 0,4-1 12 16,-5 0-12-16,-1 2 5 0,1-1-9 0,1-1-3 16,-5 0-3-16,3 0-3 0,2 2-8 0,-3-2 1 15,3 0-7-15,-1 0 4 0,-1 0-13 16,1-1 11-16,1 3-8 0,0-2 5 0,1 0-9 16,-1-1 6-16,4 0-6 0,-5 0 9 15,3 0-10-15,2 0 13 0,-5 0-3 0,5 0 1 16,-4 0-2-16,1 0 1 0,3 1-3 0,-4-1 0 15,-1 1 0-15,3-1 5 0,-2 0-11 16,-1 0 9-16,5 0-6 0,-7 0 3 0,3-1 3 16,4 0-5-16,-5 1-3 0,-1-1 7 0,1 0-2 15,5 1-1-15,-4-3-3 0,-1 3 7 0,3 0-5 16,2 0-5-16,-5 0 6 0,5 0 1 0,-4 0-3 16,1 0 7-16,3 0-8 0,-4 0 5 15,4 0-4-15,-1-1-1 0,-1 1 2 0,2-1 1 16,-1 1-2-16,-3-1 4 0,4 0-2 0,-7 0 6 15,7-1-2-15,-4 2 4 0,-1-1-5 16,3-1 1-16,-2 1-4 0,-1 0 0 0,1-2 0 16,1 2 0-16,-1 0-5 0,0-1 6 0,-5 1-4 15,7-1 1-15,-7 1-3 0,5 1 0 16,-3-3 1-16,3 3 1 0,-5-1-1 0,3-2 1 16,-3 2-6-16,3 0 11 0,2-1-6 0,-7-1 0 15,7 3-1-15,-5-1 0 0,3-2-2 0,-3 2 5 16,1-2-1-16,1 1 0 0,-1 0 4 0,1-1-2 15,-1 2 4-15,3-2-5 0,-5 2-5 16,5-2 5-16,-1 1-1 0,-3 0 0 0,5-1-5 16,-3 3 4-16,3-1 0 0,0 0-4 15,-3-1 4-15,-1 2-1 0,3 0 3 0,-5 0 0 16,5-1 2-16,-1 1-3 0,-7-3 2 0,4 3 2 16,3 0-4-16,-17 0-6 0,23-1 9 0,-23 1-5 15,23-1-5-15,-23 1 7 0,22 0 8 16,-22 0-13-16,21-2 1 0,-21 2 4 0,23 0-4 0,-23 0 4 15,22 0-5-15,-22 0 3 0,23 2 4 16,-23-2-2-16,23 0-1 0,-23 0-4 0,23 1 0 16,-23-1 8-16,18 1-6 0,-18-1 2 15,21 0-3-15,-21 0 6 0,14 0-3 0,-14 0 4 16,15 0-4-16,-15 0-1 0,16 0-2 0,-16 0 7 16,19-1-7-16,-19 1 1 0,19-3 4 15,-19 3-4-15,20-1 5 0,-20 1-1 0,15-2-3 16,-15 2 0-16,14-1 0 0,-14 1 0 0,13-3 0 15,-13 3 0-15,0 0 3 0,14 0-5 16,-14 0 0-16,0 0 3 0,0 0-1 0,17-1 0 16,-17 1 0-16,0 0-2 0,0 0 0 0,0 0-1 15,0 0 6-15,14-2 1 0,-14 2-6 0,0 0 12 16,0 0-16-16,0 0 7 0,12-3-1 16,-12 3 5-16,0 0-2 0,0 0-7 0,15-2 1 15,-15 2 5-15,0 0-2 0,0 0-2 0,12-2 4 16,-12 2 0-16,0 0-7 0,0 0 7 0,15-3-1 15,-15 3-5-15,0 0 2 0,0 0 6 16,16-3-3-16,-16 3 0 0,0 0-3 0,0 0 6 16,11-2-1-16,-11 2 1 0,0 0-3 0,0 0-7 15,0 0-4-15,16-3-14 0,-16 3-14 16,0 0-30-16,0 0-41 0,0 0-29 0,0 0-40 16,11-4-35-16,-11 4-33 0,0 0-31 0,0 0-18 15,0 0-21-15,0 0 9 0,0 0-56 0,0 0-74 16,0 0-230-16,0 0-221 0</inkml:trace>
  <inkml:trace contextRef="#ctx0" brushRef="#br0" timeOffset="143948.71">8785 11728 98 0,'0'0'474'0,"-4"-18"-132"16,4 18-69-16,0 0-66 0,4-20-40 0,-4 20-27 15,13-1-8-15,-13 1-21 0,22 7-20 0,-3 2-8 16,0 1-17-16,-3 3-8 0,3 2-4 0,3 4 5 16,1 4-12-16,0-1-1 0,-2 5-14 15,-3 1-1-15,-3 2-8 0,-3 2 0 16,-2 0-3-16,-10 0-14 0,0 1 19 0,-10 5-12 0,-6 3 8 15,-3 1-16-15,-8-5 12 0,0-2-16 16,-4-2 12-16,-2-5-6 0,-2-5 18 0,-4-4-1 16,6-6 28-16,2 1-11 0,0-6 23 0,4-3-10 15,0-2 33-15,8 1-12 0,1-3 6 0,1-2-26 16,7-3-1-16,10 4-21 0,-13-8 6 16,13 8-20-16,5-17-4 0,-1 8 0 0,10-3-5 15,-1-2 1-15,5-1-4 0,5 3-2 0,4-6 3 16,0 6-11-16,4-6-9 0,0 7-43 15,0 0-56-15,2 1-24 0,-2 4-32 0,-4 2-57 16,4 3-48-16,-5 3-44 0,1 1-371 0,-4 3-250 16</inkml:trace>
  <inkml:trace contextRef="#ctx0" brushRef="#br0" timeOffset="144126.77">8686 12574 164 0,'-27'1'373'16,"9"2"-103"-16,-3-1 34 0,6-2-35 0,-3 0-38 15,5 2-25-15,13-2-22 0,-22 0-21 0,22 0-1 16,0 0 1-16,0 0 2 0,0 0-11 0,22 0-9 16,1 0-10-16,-2-2-17 0</inkml:trace>
  <inkml:trace contextRef="#ctx0" brushRef="#br0" timeOffset="144237.81">9562 12601 3534 0,'15'7'-482'0,"-7"2"-475"0,5-2 80 0,-9 0-16 0</inkml:trace>
  <inkml:trace contextRef="#ctx0" brushRef="#br0" timeOffset="145574.05">8407 12691 47 0,'0'0'281'0,"0"0"-33"0,0 0-55 0,0 0 15 16,0 0-59-16,-17 0 22 0,17 0-49 0,0 0 60 16,0 0-66-16,-10-4 55 0,10 4-52 0,0 0 43 15,-12-5-28-15,12 5 20 0,0 0-28 0,-13-5 2 16,13 5-17-16,0 0-5 0,0 0-24 16,-10-7-14-16,10 7-16 0,0 0-5 0,0 0-15 15,0 0-3-15,0 0-6 0,0 0 0 0,4-12-2 16,-4 12 4-16,15-3 0 0,-15 3 5 15,16-5 1-15,-16 5-5 0,23-1 1 0,-23 1 5 16,27-2-1-16,-13 2 1 0,5 0 8 16,1-2-2-16,3 2 1 0,6-2-2 0,2-1 2 15,8 0-7-15,3-2-3 0,12-2-6 0,-1 1 2 16,5-3-10-16,0 0 5 0,0 2-5 0,2-4-5 16,2 2-5-16,-8 3 14 0,1-4-14 15,-3 4 12-15,-2-1-19 0,-9 3 17 0,-6-1-15 16,2-1 12-16,-6 4-16 0,0-3 15 0,-4 1-19 15,0 0 21-15,0 0-15 0,-8 3 15 0,3-3-20 16,-5 1 15-16,-3 0-14 0,1 1 15 16,1 0-15-16,-16 2 16 0,19-3-11 0,-19 3 12 15,14-2-16-15,-14 2 18 0,0 0-18 0,13-2 16 16,-13 2-15-16,0 0 9 0,0 0-10 16,0 0 17-16,0 0-20 0,12-2 13 0,-12 2-27 15,0 0-15-15,0 0-45 0,0 0-21 0,0 0-38 16,0 0-2-16,0 0-16 0,0 0 6 15,0 0-3-15,0 0-18 0,0 0-6 0,0 0-17 16,6 11-32-16,-6-11-33 0,0 0-379 0,-10 13-197 16</inkml:trace>
  <inkml:trace contextRef="#ctx0" brushRef="#br0" timeOffset="148574.01">8605 13026 232 0,'0'0'300'0,"-8"-12"-50"0,8 12-37 0,-8-14 21 16,8 14-82-16,-2-12 26 0,2 12-62 0,2-18 44 16,2 11-60-16,4-4 47 0,1-1-36 15,1 2 29-15,2-2-17 0,3 4 9 0,1 1-22 16,3 3 2-16,0-2-21 0,-3 6 3 0,3 2-4 16,-1 6 2-16,3 2-5 0,0 1 1 15,-5 2-1-15,3 5-11 0,-3 4 6 0,-5-3-2 16,-3 5-9-16,0-2 0 0,-2 0-9 0,-2 1-11 15,-4-1-7-15,0 0-10 0,-6-2-6 0,2 3 9 16,-4-1-17-16,0-3 13 0,-3 1-20 0,-1-3 18 16,2-5-23-16,-3-1 11 0,5 0-15 15,-2-4 23-15,-3 1-26 0,3-4 16 0,10-4-22 16,-17 0 19-16,17 0-17 0,-10-7-6 0,10 7 1 16,-8-16 6-16,8 16 2 0,8-26 0 15,-6 10-4-15,6-1 2 0,1 4 0 0,1-4-2 16,2 4-19-16,-3-1-44 0,5 2-45 0,-2 1-36 15,-1 1-75-15,5 2 2 0,-1 0-78 16,-3 3 3-16,3-1-43 0,-1 3-49 0,3-1-282 16,-7 4-227-16</inkml:trace>
  <inkml:trace contextRef="#ctx0" brushRef="#br0" timeOffset="148982.08">9122 13016 410 0,'4'-13'366'0,"0"2"20"15,3-1-80-15,1-2 26 0,0 0-34 0,-2-1-28 16,3 2-22-16,3 2-19 0,-6-1-28 0,3 2-45 16,-1-1-31-16,-8 11-29 0,10-9-13 15,-10 9-14-15,0 0 10 0,0 0 0 0,13 6 19 16,-13-6-13-16,-5 16 6 0,1-4-27 0,-2 1 19 16,-2 2-27-16,0 0 26 0,-1 0-40 0,3 2-7 15,-6-1-6-15,3 0-8 0,3-4 3 16,-2-1-5-16,4 0 7 0,-2 0-13 0,6-11 8 15,-9 15-1-15,9-15 5 0,-4 12-6 16,4-12-2-16,0 0-6 0,0 0 3 0,0 0-2 16,0 0 0-16,0 0-2 0,13-5-1 0,-13 5-7 15,14-16 4-15,-10 9-1 0,4-3-5 0,-1 2 7 16,1-3-1-16,-8 11 0 0,10-13 14 0,-10 13 10 16,9-12-4-16,-9 12-8 0,0 0-8 15,8-8-7-15,-8 8-2 0,0 0 5 0,0 0 12 16,0 0 2-16,-4 14 4 0,4-14 9 0,0 0 1 15,0 22 11-15,0-22 1 0,8 19 0 0,-4-9-3 16,6 0-4-16,3 0-6 0,1 0-4 16,3 0-3-16,6 0-85 0,-5-1-128 0,5 2-110 15,0-5-105-15,-1 2-102 0,5-3-172 0,-4 1-302 16,4-1-632-16</inkml:trace>
  <inkml:trace contextRef="#ctx0" brushRef="#br0" timeOffset="150626.07">10129 11640 350 0,'4'-21'427'0,"-4"2"-47"0,4 0-67 16,-8 4-30-16,0 0-44 0,-2 6-21 16,-7 2-27-16,1 4 13 0,-3 6-18 0,-3 1 8 15,-5 8-6-15,-4 10 9 0,0 3 0 0,0 5-5 16,1 6-9-16,5 2-12 0,6 7-6 15,1 0-6-15,6 3-16 0,4-4-3 0,8-2-26 16,8 5-1-16,3 1-30 0,7-2-2 16,5-1-24-16,15 11-5 0,-7-14-8 0,0-5-8 15,2-2-88-15,2-3-132 0,-1-2-139 0,5-2-107 16,-6-1-141-16,7-1-614 0,-7 0-830 0</inkml:trace>
  <inkml:trace contextRef="#ctx0" brushRef="#br0" timeOffset="151779.08">10650 11598 73 0,'-4'-18'462'0,"4"3"-92"0,-4-1-35 0,1 2-38 15,-1 0-32-15,0-1 9 0,4 15-50 0,-4-21-18 16,4 21-48-16,0-17-20 0,0 17-38 0,0 0 1 15,0 0 6-15,0 0 29 0,0 0-2 16,4 15-3-16,-4 0-7 0,4 4-8 0,-4 2-6 16,7 2-14-16,-7 5-30 0,4 1 1 0,-4-2-24 15,0 3 2-15,4 3-16 0,-4-4 7 16,0 1-21-16,0-2 15 0,0-2-15 0,0 0-13 16,-4-5-93-16,4 2-95 0,0-2-94 0,0-3-84 15,0-2-106-15,0 1-440 0,4-5-554 16</inkml:trace>
  <inkml:trace contextRef="#ctx0" brushRef="#br0" timeOffset="152067.08">10941 11791 39 0,'0'-21'678'0,"0"21"-144"0,0-15-67 15,0 15-68-15,0 0-56 0,-4-15-65 0,4 15-34 0,0 0-47 16,0 0-24-16,0 0 8 0,0 0 8 15,0 0 1-15,-10 7-7 0,6 4-6 0,-5 6 4 16,5-1 17-16,0 3-17 0,-6 4 12 16,2 2-15-16,-3-1-10 0,-1 6-11 0,-1-3-12 15,-1 2 25-15,2-2-14 0,-3 0-38 0,3 2-15 16,1-5-25-16,-1-2-4 0,2 1-19 16,-3-1-7-16,3-1-7 0,-3 0-4 0,5 0-29 15,-6-3-91-15,5-2-126 0,3-1-140 0,-2-1-43 16,0 0 4-16,4-3-58 0,-1-1-16 0,5-10-16 15,-2 16-88-15,2-16-432 0,0 0-652 16</inkml:trace>
  <inkml:trace contextRef="#ctx0" brushRef="#br0" timeOffset="152355.08">10929 12161 326 0,'8'-9'533'16,"0"-1"-79"-16,-1-2-50 0,-3 4-15 0,4-5-56 0,0 4-37 15,1-1-32-15,-3 2-29 0,2-2-32 16,-8 10-30-16,14-12-47 0,-14 12-18 0,9-5-2 16,-9 5 22-16,0 0 12 0,8 8 37 0,-8-8 36 15,0 21 10-15,-4-9 14 0,-4 4-13 16,3-1 0-16,-5 0 3 0,2 4 46 0,0-4-37 16,3 2-35-16,-1-1-20 0,2-2-15 0,4-1-5 15,0 2 18-15,8-3-35 0,-1 2-9 16,5-6-27-16,2 0-16 0,3-1-18 0,2-2-16 15,-1 0-55-15,3-3-95 0,-2-2-140 0,-1 2-100 16,1-2-137-16,-7 0-132 0,7 0 13 16,-19 0 49-16,22 1-18 0,-22-1-12 0,23 0-57 15,-23 0-359-15,0 0-639 0</inkml:trace>
  <inkml:trace contextRef="#ctx0" brushRef="#br0" timeOffset="153654.06">11776 11519 7 0,'5'-20'399'0,"-5"20"-100"0,4-14-9 16,-4 14-54-16,0-14-19 0,0 14-15 0,-2-14-28 15,2 14-5-15,-7-15-19 0,7 15-11 16,-12-13-24-16,12 13 7 0,-14-10-20 0,5 5 4 16,-1 1-11-16,-2 2 6 0,12 2-13 0,-27 0 9 15,10 4-14-15,-2-1 7 0,5 5-12 16,0 1 16-16,-7 3 4 0,6 3-4 0,-1 2-4 15,-3 4 12-15,9-1-9 0,-2 2 8 16,3 3-12-16,7 0 15 0,2-4 0 0,0 2 0 16,6 2-4-16,3-1-19 0,3-1-10 0,3 2-8 15,7-1-7-15,1-3-13 0,0-1 1 16,-1-4-9-16,5 1-14 0,-4-5-69 0,0-1-82 16,-2-3-71-16,-7 1-88 0,7-4-72 0,-7-1-123 15,1-2-142-15,-3 1-252 0,-12-3-511 0</inkml:trace>
  <inkml:trace contextRef="#ctx0" brushRef="#br0" timeOffset="154268.07">12002 11544 354 0,'-9'-19'349'0,"9"19"-40"16,-4-15-30-16,4 15-35 0,-6-15-34 0,6 15-22 16,0 0-40-16,0-15-24 0,0 15-24 15,0 0 2-15,10-15-11 0,-10 15 6 0,13-9-15 16,-13 9 12-16,18-6-12 0,-18 6 14 0,23-3-15 16,-23 3 15-16,23 3-14 0,-23-3-1 15,16 7 1-15,-3-3-11 0,-7 5-2 0,-2-2-9 16,-4-7 0-16,8 22-1 0,-8-8-2 0,-2 1 0 15,0 0-6-15,-6 1-10 0,4-1-7 0,-2 2-14 16,-3 0 7-16,1-2-17 0,0 0 10 0,-2 0-14 16,1-2 13-16,3 1-15 0,-2-4 14 15,0 0-15-15,3 0 12 0,5-10-13 0,-8 15 24 16,8-15-24-16,-6 12 18 0,6-12-21 0,0 0 14 16,0 0-14-16,0 0 13 0,0 0-8 15,4-10 3-15,2 2 0 0,3-3-4 0,-1-1-7 16,2-2 4-16,-2-2-1 0,5-2 7 0,-3 0-7 15,7-2 5-15,-7 1-2 0,5-3 4 16,-3 3 0-16,0 0-3 0,-1 1-16 0,-3 3 15 16,0 0-9-16,-2 2 22 0,3 0-5 0,-5 3 14 15,2 1-15-15,-6 9 11 0,8-15-10 0,-8 15-1 16,0 0-7-16,0 0 1 0,0 0 0 16,0 0 0-16,0 0-1 0,0 0 8 0,0 0 11 15,0 0 8-15,0 0 16 0,-6 15 8 0,6-15 17 16,2 19 10-16,-2-19 29 0,4 23-2 15,0-12-1-15,5 3-7 0,-3-2-9 0,2 2-13 16,-4-1 1-16,7 0-21 0,-5-1 2 0,0 0-10 16,2 0-6-16,3-1-9 0,-3 0-1 0,0 0-4 15,3-1-5-15,-3-2-1 0,4 1-5 16,-1-2-41-16,-3 1-85 0,4-4-104 0,-12-4-79 16,15 10-69-16,-15-10-75 0,18 3-83 0,-18-3-147 15,0 0-274-15,15-3-592 0</inkml:trace>
  <inkml:trace contextRef="#ctx0" brushRef="#br0" timeOffset="154902.07">12760 11107 164 0,'9'-22'480'0,"1"0"-90"16,2-2-38-16,3-2-28 0,1 1-8 0,3 3-54 16,0 0-13-16,-1 7-23 0,5 4-5 0,2 0-17 15,-3 7-17-15,1 4-6 0,4 4-11 16,2 8 11-16,2 10-9 0,0 8 14 0,-4 8 16 15,4 7 4-15,0 21 11 0,-2 6-26 0,-8 5-9 16,-7 4-28-16,-6-9-1 0,-8-7-11 16,-4 28 23-16,-8-3-37 0,-7-2-23 0,-6-5-19 15,-4-5-4-15,-6-2-17 0,-6-4-9 0,-5-4 1 16,-7-4-33-16,-1-4-117 0,-4-5-141 0,-6-5-188 16,2-4 8-16,6-5-53 0,7-11-52 15,5-7-118-15,5-1-533 0,2-4-814 0</inkml:trace>
  <inkml:trace contextRef="#ctx0" brushRef="#br0" timeOffset="155590.13">11156 13537 507 0,'0'0'582'0,"-12"-6"-108"15,12 6-85-15,0 0-72 0,-4-11-53 0,4 11-45 16,8-7-36-16,2 2-36 0,3-1-24 0,1 0-28 15,-1 4-22-15,5-3-66 0,-1 4-93 16,5 0-135-16,-3 2-37 0,0 0-71 0,3 0-77 16,-5 3-255-16,-3 0-218 0</inkml:trace>
  <inkml:trace contextRef="#ctx0" brushRef="#br0" timeOffset="155739.64">11264 13633 216 0,'-21'7'408'0,"2"0"-42"0,1-2-19 0,1-1 24 0,3 2-20 16,1-4 2-16,13-2-72 0,-14 3-40 0,14-3-19 15,0 0-8-15,0 0-13 0,14-3-41 0,-1-3 7 16,5 2-69-16,1-1 7 0,2 5-41 0,1-4 12 16,1 0-57-16,4 0-59 0,4 3-93 15,-4-1-121-15,-4 1-97 0,-1 1-57 0,1 0-137 16,0 0-250-16,-4 0-399 0</inkml:trace>
  <inkml:trace contextRef="#ctx0" brushRef="#br0" timeOffset="161164.08">12566 13282 108 0,'0'0'407'15,"-10"-14"-84"-15,10 14-42 0,-11-12-35 0,11 12-27 16,-14-14-25-16,1 10-29 0,7-2-20 0,-6 1-21 16,-1 1-5-16,3 1-11 0,-2-2-1 15,-1 5-3-15,-1-1-9 0,14 1-6 0,-27 0-15 16,13 1 12-16,1 4-12 0,-1-2 5 0,3 4-10 15,-1 3 1-15,0 0-4 0,-1-1 12 0,-1 4-2 16,7 1-7-16,-1 0 6 0,0 0-1 0,4 3 14 16,0-1-19-16,4-1 8 0,0 2-22 15,4 0 37-15,0-2-37 0,4 2 22 0,7-1-36 16,-1 0 27-16,-1-1-41 0,7 0 23 0,1-2-37 16,0-1 28-16,1-2-36 0,1 0 22 0,0-2-141 15,-1-2-97-15,3 2-122 0,-4-4-56 0,0-3-38 16,-3 2-101-16,-1-3-261 0,-3 0-389 15</inkml:trace>
  <inkml:trace contextRef="#ctx0" brushRef="#br0" timeOffset="161663.71">12738 13380 496 0,'0'-18'418'0,"2"3"-51"0,2-1-29 16,-2-1-21-16,0-2-33 0,6 4-26 0,-2-5-15 15,1 4-12-15,-1-1-10 0,2 2-12 0,2 1-21 16,-1 0-31-16,-1 4-28 0,0 2-28 16,3 3-12-16,-11 5-7 0,16-2-12 0,-16 2 13 15,10 9-7-15,-5 1 1 0,1 3-1 0,-6 2-2 16,0 1-8-16,-2 2 2 0,-2 1-14 0,-3 4 27 16,-1 0-53-16,0 1 30 0,-3 0-47 0,1 0 33 15,0-3-41-15,-1 0 33 0,3-4-38 16,0-4 34-16,2 2-33 0,0-5 35 0,1-1-33 15,5-9 32-15,-2 15-36 0,2-15 36 0,0 0-36 16,13-2 31-16,-3-5-38 0,2-2 9 0,3-1-10 16,4-4 5-16,-1-2-5 0,5-2 12 0,0-1-11 15,-3-3 15-15,3 3-12 0,-4 4 12 16,-3-1 7-16,-1 2 52 0,-3 2 19 0,-2 2 29 16,-1 2-18-16,1 1 6 0,-10 7-21 0,8-15 30 15,-8 15-36-15,0 0-5 0,0 0-6 0,0 0 20 16,-14 0-11-16,1 5 8 0,5 2-12 0,-2 0 4 15,2 2-7-15,-1 0 2 0,-1 3-4 16,4 1 6-16,2 0 9 0,-1 1-4 0,3-2 6 16,2 3 9-16,2-2 14 0,5 3 13 0,1-4-23 15,6 2-4-15,3-2-37 0,2-4 14 0,3 2-10 16,5-3-6-16,0-2-13 0,0-1-12 0,0-4-137 16,4 1-173-16,-9-1-167 0,5-1-235 0,-4 1 6 15,-4 0 111-15,-3-2-54 0,-3 0-53 16,-13 2-434-16,14-4-760 0</inkml:trace>
  <inkml:trace contextRef="#ctx0" brushRef="#br0" timeOffset="161947.69">12589 13694 73 0,'-48'10'531'0,"-1"0"-70"0,3-4-40 0,9 4-11 15,-2-2-11-15,12-3 2 0,0-2-9 0,4 1 53 16,5 0-65-16,-3 0-34 0,6-1-68 0,15-3 1 15,-14 4 3-15,14-4 2 0,0 0-28 0,19 6 80 16,-1-6-28-16,9 0-21 0,16-2-28 16,9-2-2-16,10 0-68 0,25-7 3 0,2 4-36 15,6-5-30-15,4 1-18 0,2 0-33 0,-1 2-18 16,-1-2-8-16,-4 1-7 0,-6 2-8 0,-17 3-6 16,-14 2-3-16,-4-2-13 0,0 3 1 0,-15 0-118 15,-6 0-146-15,-6 2-82 0,-4-3-66 16,-1 6-95-16,-7-3-24 0,-15 0-47 0,16 7 89 15,-16-7-58-15,0 0 24 0,-8 18-49 0,-6-13 18 16,1 2-367-16,-5 0-550 0</inkml:trace>
  <inkml:trace contextRef="#ctx0" brushRef="#br0" timeOffset="163105.08">10726 12109 40 0,'21'18'201'0,"-2"7"-54"0,3-2-53 0,1 1-52 15,-4 2-51-15,1 0-153 0,-1 1 45 16</inkml:trace>
  <inkml:trace contextRef="#ctx0" brushRef="#br0" timeOffset="170267.65">12392 11065 317 0,'0'0'314'16,"-10"-2"-20"-16,10 2-60 0,-8-5-21 15,8 5-12-15,-13-5-31 0,13 5-5 0,0 0-23 16,-8-8-2-16,8 8-24 0,0 0 3 0,0 0-21 15,-10-6 12-15,10 6-17 0,0 0 12 0,0 0-4 16,0 0 22-16,0 0-6 0,-11-5 12 16,11 5-22-16,0 0 4 0,0 0-13 0,0 0-11 15,7-6-13-15,-7 6-16 0,0 0-30 0,0 0 8 16,16 0-20-16,-16 0 7 0,0 0-20 16,6 15 16-16,-6-15-17 0,-4 20 13 15,0-8-18-15,-2 1 14 0,-6 2-12 0,5 0 17 0,-5 0-12 16,4 0 15-16,-1-1-12 0,-1-1 14 0,2-1-9 15,4 1 50-15,-1-1 49 0,5-12 36 16,0 21 8-16,5-12-5 0,3-2-17 0,0-2-20 16,7 0-7-16,3-1-29 0,-1-1-3 0,1-3-24 15,5 0 6-15,-2 0-23 0,2 0-7 0,-5 0-93 16,5-3-101-16,-5 3-104 0,-1 0-58 16,-3 0-57-16,-14 0-51 0,23 3-10 0,-23-3-18 15,13 3-404-15,-13-3-501 0</inkml:trace>
  <inkml:trace contextRef="#ctx0" brushRef="#br0" timeOffset="170798.65">12169 11080 429 0,'0'0'402'0,"-14"-10"-43"16,14 10-46-16,-11-10-10 0,11 10-27 0,-8-11-15 15,8 11-32-15,0 0-2 0,0 0-1 0,0 0-3 16,8-14 5-16,-8 14 5 0,25 0-4 15,-8 3-21-15,1 0-10 0,7 2-21 0,0 5-22 16,2 3-15-16,0 2-9 0,0 1-10 0,4 2-17 16,4 3 3-16,-2 0-17 0,-2 1 2 0,-4-4-14 15,4-2 2-15,-5-1-16 0,-3 2 24 16,0-4-31-16,-4-2-7 0,-3 1-8 0,-1-3-1 16,1-1-11-16,-6-3 2 0,5 3-8 0,-7-4-60 15,-8-4-118-15,17 10-146 0,-17-10-61 16,0 0-78-16,8 5-36 0,-8-5-56 0,0 0-85 15,0 0-364-15,0 0-635 0</inkml:trace>
  <inkml:trace contextRef="#ctx0" brushRef="#br0" timeOffset="171500.65">11152 11988 220 0,'0'0'521'0,"15"-5"-110"15,-15 5-68-15,0 0-37 0,8-6-57 0,-8 6-60 16,0 0-40-16,0 0-8 0,0 0 23 0,0 0 9 16,0 18 10-16,-4-6-12 0,0 2-9 15,-5 2-4-15,-1 2 1 0,2 2 4 0,-3 2-18 16,3 1 1-16,0-1-10 0,-2 4-10 15,1-3-8-15,1 3-8 0,4-4-13 0,-2 2-10 16,-3 2-11-16,9-5-5 0,-4-4-23 0,0 1 0 16,2 2-16-16,0-3 11 0,2-1-25 0,0-2-104 15,-2 1-131-15,2-15-131 0,2 24-104 0,-2-24-173 16,0 23-456-16,0-23-733 0</inkml:trace>
  <inkml:trace contextRef="#ctx0" brushRef="#br0" timeOffset="176609.82">8839 8802 110 0,'0'0'337'0,"0"0"-86"0,0 0 22 0,0-16-37 15,0 16-7-15,0-14-9 0,0 14-1 16,-8-17 3-16,8 17-15 0,-4-18-4 0,4 18-17 0,-7-14-20 16,7 14-17-16,-16-9-12 0,16 9-11 15,-19 0-6-15,9 5 1 0,-2 1-13 0,-1 3 15 16,3 1-26-16,2 3-1 0,-5 1-25 0,7 1-1 15,-2 1-22-15,4 1-6 0,-1 0-7 16,5 1 3-16,5 0-15 0,3-1-1 16,0-2-14-16,2 4-65 0,7-4-82 0,-3 0-110 0,5-2-128 15,0-4-109-15,1-1-445 0,-5-4-583 16</inkml:trace>
  <inkml:trace contextRef="#ctx0" brushRef="#br0" timeOffset="176992.81">9004 8750 521 0,'0'0'485'16,"0"-27"-63"-16,0 27-53 0,0-21-41 0,0 21-47 16,2-20-45-16,7 12-13 0,-5-1 0 15,4 2-15-15,2 0 1 0,3 2-13 0,-5-1-7 16,-8 6-36-16,23 0-17 0,-23 0-5 0,23 8-1 16,-13-1-12-16,-6 5-6 0,4 1-13 15,-8 0-14-15,0 5-16 0,0 0-9 0,-4 1-15 16,0 1-7-16,-4 2-8 0,2 0 0 0,-3-3-8 15,5-3-4-15,-4 0-1 0,2-3-5 0,2 0 4 16,-1-3-15-16,5-10 14 0,-4 15 0 16,4-15-6-16,0 0-1 0,0 0 3 0,13-3-6 15,-5-2 0-15,2-6-1 0,3-3-2 16,1-2-2-16,-1-2 4 0,1-2-4 0,5-5 1 0,-7 6 0 16,3-2 1-16,-3 3 10 0,-6 1 64 15,2 4 16-15,1-1 31 0,-1 4-13 0,-6 0 53 16,-2 10-64-16,4-15 14 0,-4 15-38 0,0 0 32 15,0 0-57-15,0 0 27 0,0 0-49 16,0 0 32-16,0 0-43 0,0 0 34 0,8 17-43 16,1-6 29-16,1 1-129 0,-2-2-91 15,3 4-171-15,1-2-61 0,-4 1 19 0,3-2-74 16,-3 0-71-16,-4 2-85 0,0-1-483 0,-4-12-757 16</inkml:trace>
  <inkml:trace contextRef="#ctx0" brushRef="#br0" timeOffset="177261.81">8849 9087 329 0,'-33'9'700'0,"6"2"-98"0,1-1-36 0,3-3-59 15,4 1-2-15,3-3-22 0,1-1-57 0,7 3-9 16,8-7 22-16,0 0-19 0,4 11 43 0,6-11 32 16,11-1-40-16,8-2-74 0,14-3-57 0,7-4-62 15,4-1-38-15,-1 0-61 0,7-2-133 16,-2 1-30-16,0 1 0 0,0 2 0 0,-8-2 0 15,-1 2 0-15,-7 4 0 0,-7-2 0 0,-4 2 0 16,-4 1 0-16,-5 1 0 0,-3 0 0 0,-2-2 0 16,-3 4-278-16,0-2-110 0,-14 3-83 15,21-3-109-15,-21 3-61 0,0 0 125 0,0 0 34 16,0 0-43-16,0 0-58 0,0 0-90 0,0 0-280 16,4 11-608-16</inkml:trace>
  <inkml:trace contextRef="#ctx0" brushRef="#br0" timeOffset="179018.96">9738 8814 28 0,'0'0'508'0,"0"0"-102"0,-6-12-67 15,6 12-41-15,0 0-38 0,0 0-35 16,0 0-45-16,-4-12-31 0,4 12-18 0,0 0-9 16,6-7-13-16,-6 7-15 0,21-9-18 0,-11 6-14 15,2 0-12-15,3 0-8 0,1 3-10 16,-1-2-30-16,-1 2-77 0,-1 2-79 0,1 0-82 16,-1 0-50-16,-13-2-106 0,18 5-232 0,-18-5-182 15</inkml:trace>
  <inkml:trace contextRef="#ctx0" brushRef="#br0" timeOffset="179165.95">9784 8910 136 0,'-11'5'480'0,"11"-5"-102"0,-12 11-66 16,12-11-45-16,-10 10-28 0,10-10-3 15,0 0-5-15,0 0-32 0,0 0 1 0,8 13-38 16,-8-13-17-16,18 0-41 0,-18 0-11 0,27-4-28 16,-8 4-9-16,-5-1-81 0,3-1-76 0,2 0-99 15,-3 0-102-15,-1 0-76 0,3 0-349 16,-1-2-303-16</inkml:trace>
  <inkml:trace contextRef="#ctx0" brushRef="#br0" timeOffset="179401.14">10321 8717 322 0,'4'-17'557'0,"2"2"-69"16,-6 3-57-16,0 12-35 0,-2-26-61 15,-2 14-24-15,-4 1-4 0,-4 3-15 0,1 1-9 16,-7 1-16-16,1 4-25 0,3 2-23 0,-5 2-7 15,-2 1-31-15,7 7-10 0,-5-1-30 16,3 6 8-16,5 4-22 0,3-3 30 0,4 4-20 16,8-1 44-16,0 2-58 0,7 1 19 0,5 1-60 15,7-1-12-15,0-3-11 0,4 2-17 16,4-5-84-16,2-2-112 0,-2-2-176 0,0-3-81 0,-5-2-20 16,1 1-90-16,-4-6-130 0,-4 1-584 15,-7-1-874-15</inkml:trace>
  <inkml:trace contextRef="#ctx0" brushRef="#br0" timeOffset="194107.83">11094 7981 111 0,'0'0'458'0,"-18"-5"-106"16,18 5-45-16,-17-10-40 0,7 6-66 0,1-2 17 15,1-1-35-15,-2 1-34 0,2-1-9 16,-1 0-10-16,3-1-13 0,-2-1-15 0,8 9-15 16,-4-21-10-16,4 21-18 0,4-28-9 0,0 13-15 15,10-6-4-15,7-4-5 0,6-2 6 16,2-4-23-16,6 1 14 0,4-1-18 0,3 1 15 16,-3 0-19-16,2 1 14 0,1 2-11 0,-3 3 10 15,-2 2-15-15,-2 1 11 0,5 1-20 0,-11 3 14 16,-3 2-23-16,-3 2 16 0,0 4-29 15,-2-2 18-15,-3 1-23 0,-3 2 12 0,1 1-21 16,-1 0 4-16,-3-1-33 0,-2 4-26 0,3 0-30 16,-13 4-42-16,14-9-58 0,-14 9 13 15,13-2-50-15,-13 2-303 0,0 0-129 0</inkml:trace>
  <inkml:trace contextRef="#ctx0" brushRef="#br0" timeOffset="-166415.58">17335 13327 383 0,'4'-20'500'0,"0"4"-74"15,-2 2-49-15,2-3-12 0,-2 7-34 0,3-2-29 16,-5 12-33-16,2-23-31 0,-2 23-30 0,4-15-16 16,-4 15-48-16,0 0-6 0,0 0 1 15,0 0 35-15,0 0 24 0,0 0-7 0,-15 15 2 16,5 8-37-16,-2 4 7 0,-7 9-23 0,-4 3 0 16,0 2-14-16,-1 1-6 0,-14 21-1 0,1-4 19 15,4-12-34-15,6-6-4 0,0 0-34 16,-2-6-1-16,5 1-21 0,1-5 4 0,4-6-20 15,5-5 13-15,1-4-14 0,3-2 10 0,2-3-16 16,2-3 16-16,6-8-21 0,0 0 8 16,0 0-26-16,0 0 19 0,10-7-33 0,-2-1 33 15,3 4-21-15,-1-5 12 0,2 4-19 0,-1-2 16 16,-1 2-31-16,-10 5 30 0,21-4-19 0,-21 4 14 16,20-4-12-16,-20 4 15 0,21 0-11 0,-21 0 16 15,23 5-15-15,-13-2 18 0,2 5-20 0,1-4-38 16,-1 4-85-16,3-2-75 0,-3-2-179 15,5 3 27-15,-1-2-41 0,1 0-90 0,1-2-16 16,1-1-41-16,0-2-39 0,1-2-293 0,1-3-513 16</inkml:trace>
  <inkml:trace contextRef="#ctx0" brushRef="#br0" timeOffset="-166158.58">17726 13421 611 0,'2'-18'593'0,"0"2"-80"0,-2 2-27 0,-2 2-85 16,0-2-15-16,-1 3-37 0,3 11-19 0,-12-15-27 15,12 15-44-15,-19-7-2 0,19 7-30 16,-26 5-1-16,13 5-25 0,-3 1-1 0,-1 3-25 16,1 6 7-16,-1 7 49 0,3 0-17 0,1 3-28 15,3 2-36-15,2 2-2 0,3-3-52 0,3-4 7 16,4 3-43-16,3-2 16 0,3 3-40 15,4-1-2-15,5-3-61 0,1-5-87 0,5 3-131 16,0-5-240-16,4-2-120 0,2-2 66 0,0-3-89 16,0-3-90-16,-3 0-444 0,3-5-808 0</inkml:trace>
  <inkml:trace contextRef="#ctx0" brushRef="#br0" timeOffset="-165167.36">17976 13600 39 0,'-7'-11'355'15,"7"11"-57"-15,-4-12 14 0,4 12-99 16,0 0 50-16,-4-15-69 0,4 15 48 0,0 0-32 16,-4-12 4-16,4 12-25 0,0 0 0 0,0 0-15 15,0 0-12-15,-4-10-21 0,4 10 1 0,0 0 50 16,0 0-9-16,0 0 42 0,-4 17-46 0,4-17 25 15,-4 22-57-15,2-6 18 0,-3-1-53 0,3 1 12 16,-2 3-57-16,2-2 19 0,-2 0-47 16,0 2 28-16,2-3-45 0,0 0 23 0,-2-1-36 15,0-2 29-15,1 0-27 0,3-13 26 16,-4 22-18-16,4-22 62 0,-4 17 11 0,4-17 30 16,-4 11-15-16,4-11 15 0,0 0-37 15,0 0-1-15,0 0-31 0,-10-8 6 0,10 8-30 0,0-25 12 16,2 12-23-16,0-5 4 0,2-1-19 0,0-3 12 15,4 2-31-15,3-5 18 0,-1 3 3 16,2 1-9-16,1 0 3 0,1 3-3 0,1-1-14 16,-1 4 19-16,-3 2 2 0,1-1-7 0,-4 5-1 15,1 0-11-15,-1 2 31 0,-8 7 14 0,12-7 45 16,-12 7 11-16,0 0 2 0,0 0-9 16,6 12-13-16,-6-12-17 0,-6 17-7 0,0-7-5 15,2 0-7-15,-4 2-3 0,1-2-34 0,-1 0-96 16,0 2-103-16,2-3-211 0,-3 2-78 0,3-1 46 15,6-10-95-15,-8 14 28 0,8-14-92 16,0 0-476-16,0 0-733 0</inkml:trace>
  <inkml:trace contextRef="#ctx0" brushRef="#br0" timeOffset="-164965.36">18251 13449 56 0,'12'-13'753'15,"0"3"-149"-15,-1-1-77 0,-1 4-71 0,0 2-44 16,1-2 6-16,-11 7 1 0,16-5-1 15,-16 5-20-15,17 3-18 0,-17-3-29 0,14 13-44 0,-8-5 0 16,1 3 15-16,-5 4-51 0,0 0-53 0,-4 4-46 16,0 2-36-16,-5 2-16 0,1 1 6 15,-4 2-50-15,0-3-65 0,-5 4-80 0,1 1-82 16,-3-4-146-16,1 3-105 0,-1-1-183 0,-2-5 91 16,5-1-39-16,0 0-13 0,-1-4-28 15,5-2-90-15,-3-4-254 0,7 1-567 0</inkml:trace>
  <inkml:trace contextRef="#ctx0" brushRef="#br0" timeOffset="-164694.36">18691 13662 295 0,'0'0'421'0,"0"0"-72"0,0 0-45 0,0 0 6 16,0 0 38-16,0 0 8 0,0 0 33 15,0 0-12-15,0 0 70 0,14-3-45 0,1 2-22 16,1-1-50-16,3 0-43 0,2 0-61 0,-1-1-35 16,1 2-48-16,0-2-16 0,-1-1 5 0,1 3-38 15,0 1-119-15,-3-3-119 0,-1 3-148 16,-1 0-80-16,-1 0-100 0,-15 0-54 0,23 0-62 15,-23 0-512-15,16-1-749 0</inkml:trace>
  <inkml:trace contextRef="#ctx0" brushRef="#br0" timeOffset="-164468.36">18939 13494 410 0,'-4'-12'576'0,"4"12"-72"0,-6-18-25 0,6 18-15 16,-5-15-56-16,5 15-12 0,-4-11-15 0,4 11-34 15,0 0-55-15,-6-12-43 0,6 12-19 0,0 0 23 16,0 0 0-16,-12 10-19 0,6 2-19 0,-1 0 40 16,1 3-44-16,2 4-39 0,-4 2-31 15,2 1-25-15,-3 2-23 0,3 2-18 0,0-3-17 16,0 1 0-16,-1 0-48 0,3-3-120 0,2 1-132 16,-2-3-260-16,2 4-47 0,2-5 48 0,0 0-83 15,2 1-30-15,0-4-584 0,2-3-842 16</inkml:trace>
  <inkml:trace contextRef="#ctx0" brushRef="#br0" timeOffset="-163930.3">19441 13515 196 0,'6'-14'414'15,"3"-1"-16"-15,-3 0-101 0,-2 2 25 0,0-1-21 16,-2 3-32-16,0-1-22 0,-2 12-16 0,0-25-17 16,0 25-14-16,-6-22-18 0,2 13-12 0,-4 3-14 15,8 6-1-15,-17-10 15 0,3 8-7 16,-1 4 1-16,1 2-5 0,-5 2-14 0,-1 3-13 16,-1 3 5-16,0 1-55 0,3 2 14 0,-1-1-49 15,4 4 12-15,1-2-32 0,4-2 20 0,1-1-30 16,5 4 25-16,2-5-37 0,2-12 26 15,4 20-44-15,-4-20 32 0,13 15-31 0,-13-15 35 16,18 2-36-16,-18-2 28 0,25-6-27 0,-12-2 33 16,-1-2-38-16,5 0 37 0,-1-3-34 15,1-2 5-15,1 1 1 0,-1-1 19 0,-3 2 52 16,1 4 17-16,-5-1 1 0,0 3-12 0,-1-1-18 16,-9 8 34-16,0 0 87 0,0 0 19 0,4 17-4 15,-13-1-17-15,-1 8-14 0,-8 6 13 16,-5 7-6-16,-6 3-16 0,-12 15-18 0,-1 1-20 15,7-11 4-15,-6 11-12 0,6-14-17 0,6-5-7 16,2-3 13-16,4-3-41 0,4-5-25 0,5-7 13 16,-1 1-15-16,7-10 21 0,0 3 21 15,8-13-30-15,-6 10-15 0,6-10 14 0,0 0-18 16,14-10 7-16,-6 4-18 0,3-4-8 0,1 0-30 16,1 0-44-16,-1-1-33 0,0 0-36 0,1 0-22 15,-1 0-71-15,1 2-39 0,1-1-97 0,-4 2-60 16,3 1-122-16,-1-2 119 0,1 5-41 0,1-2-67 15,-2 2 15-15,1 0-107 0,1 1-319 16,1-2-614-16</inkml:trace>
  <inkml:trace contextRef="#ctx0" brushRef="#br0" timeOffset="-163213.36">20051 13503 115 0,'0'0'631'0,"-2"-20"-92"0,2 20-70 0,-6-15-49 16,6 15-55-16,-11-15-37 0,11 15 10 0,-16-9-54 16,16 9 38-16,-23-4-65 0,11 5 10 0,-5 2-51 15,3 2 11-15,-5 4-34 0,1 3-12 0,-3 1-25 16,0 9-8-16,1 1-19 0,1-1 18 16,2 3-16-16,1 0 7 0,3-1-32 0,3-1 2 15,4-3-14-15,2 2 24 0,4-3-5 0,0-1 34 16,6-1-11-16,0-2 24 0,5-2-14 15,1-1 9-15,2-4 16 0,1-4-18 0,1 0 1 16,3-5-13-16,0-4-17 0,-1-1-22 0,1-5-40 16,-1 0-62-16,-3-5 0 0,-1-2 0 0,-1-1 0 15,-3-2 0-15,0-3 0 0,-3 4 0 16,-5-1 0-16,0 2 0 0,-2 3 0 0,0 0-191 16,0 2-192-16,-4 2-130 0,4 12-220 0,-7-17-62 15,7 17 122-15,0 0 1 0,0 0-670 16,-16 3-1007-16</inkml:trace>
  <inkml:trace contextRef="#ctx0" brushRef="#br0" timeOffset="-160516.65">20185 13821 25 0,'0'0'264'0,"0"0"-108"0,0 0 20 0,-4-13-72 16,4 13 42-16,0 0-61 0,-4-15 50 15,4 15-58-15,0 0 50 0,-4-17-38 0,4 17 49 16,0 0-24-16,-2-11 14 0,2 11-7 0,0 0-17 16,0 0-18-16,-4-15-16 0,4 15 5 15,0 0 21-15,0 0 36 0,0 0-7 0,-15 13 33 16,15-13-20-16,-10 13 21 0,6-2-26 0,-4-3 32 15,1 4-40-15,1-2 30 0,0 2-57 0,0-4-15 16,2 3-14-16,-3-4-11 0,7-7-14 16,-8 17-11-16,8-17 0 0,-4 12-7 0,4-12 2 15,0 0-1-15,0 0-1 0,6 12-4 0,-6-12-5 16,0 0-3-16,23-2 0 0,-11 0-3 0,-1-4 3 16,1 2-8-16,1 0-3 0,-3-2 4 0,0 1 3 15,1 1 2-15,-11 4 12 0,18-9 4 16,-18 9 2-16,15-6-6 0,-15 6 0 0,10-3-6 15,-10 3 0-15,0 0-6 0,12-5 0 0,-12 5-4 16,0 0 2-16,0 0 0 0,13-3 1 0,-13 3 5 16,0 0-6-16,20 5-4 0,-20-5-39 0,19 6-44 15,-19-6-39-15,23 4-38 0,-11-2 1 16,3-1-44-16,1 3-2 0,1-3-28 0,1 1 15 16,1-2 32-16,0 1 25 0,-1-1 29 0,-1 0 23 15,1 0 33-15,-1-1 8 0,-3 1 22 16,-14 0 30-16,25 0 30 0,-25 0 41 0,21 1 17 15,-21-1 36-15,14 0-10 0,-14 0 14 0,0 0-36 16,15 0 3-16,-15 0-36 0,0 0 7 16,0 0-29-16,18 0 14 0,-18 0-79 0,0 0-97 15,19 3-98-15,-19-3-115 0,14 0-99 0,-14 0-202 16,19 1-204-16</inkml:trace>
  <inkml:trace contextRef="#ctx0" brushRef="#br0" timeOffset="-160264.66">20894 13724 145 0,'0'0'453'0,"0"-21"-48"0,0 21-11 0,-2-19-35 15,2 19 23-15,0-14-50 0,0 14 28 16,0 0-59-16,-2-18-23 0,2 18-32 0,0 0-32 16,0 0-36-16,9-15 47 0,-9 15-14 0,14-4-27 15,-14 4-23-15,27-5-32 0,-15 5-24 16,5-2-21-16,-1 0-35 0,1 0 9 0,-3 1-30 15,1-1 13-15,1 2-84 0,-1-2-56 0,-3 0-124 16,-12 2-78-16,25-5-65 0,-25 5-86 0,17-5-78 16,-17 5-7-16,12-9-331 0,-12 9-495 0</inkml:trace>
  <inkml:trace contextRef="#ctx0" brushRef="#br0" timeOffset="-160080.77">21126 13428 612 0,'-8'-14'530'0,"8"14"-61"0,-9-10-43 0,9 10-65 15,0 0-25-15,-10-3-26 0,10 3 49 16,-12 3-22-16,12-3 22 0,-15 17-43 16,7-4-16-16,0 2-40 0,-1 6-15 0,3 3-46 0,-4-1-25 15,4 3-34-15,-3 0 32 0,3 0-48 0,0 0-12 16,0 1-30-16,0-4-15 0,1 4-127 16,3-6-92-16,0-1-156 0,0-1-66 0,4-1-28 15,-2 1-100-15,2-4-48 0,3-3-6 0,1-1-509 16,2-4-716-16</inkml:trace>
  <inkml:trace contextRef="#ctx0" brushRef="#br0" timeOffset="-159711.76">21331 13466 241 0,'10'-32'523'0,"0"-1"-21"16,1 1-58-16,-3 10-13 0,0-2-17 0,-2 6-23 15,1 2 32-15,-3-1-87 0,0 4-20 16,0 4-87-16,-4 9 13 0,6-15 7 0,-6 15-4 0,0 0-9 15,0 0-16-15,4 17-10 0,-4-17 59 16,0 28-3-16,0-13-21 0,-2 4-27 0,0 2-33 16,2 1-5-16,-4 1-46 0,2 5-36 0,-2-2-10 15,0 0-25-15,0 3 1 0,-1-3-31 16,1 1 13-16,0-7-7 0,0 0 0 0,0-2-11 16,0-1 3-16,2-4-9 0,0 2 3 0,2-15-4 15,0 17-18-15,0-17-41 0,0 0-7 0,0 0-24 16,14-4 11-16,-4-5-8 0,-1 5 30 0,3-5-12 15,1 1 24-15,-1 1-17 0,2 1 19 16,-1-2-9-16,-1 4 18 0,3-1-24 0,-15 5 30 16,20-2-24-16,-20 2 35 0,19 4 6 0,-9 1 18 15,-4 2 0-15,1 3 18 0,-1-2-26 16,-2 3 15-16,0 2-18 0,0-1 9 0,-2 0-14 16,0 1 16-16,0-1-88 0,3 0-135 0,-1-1-171 15,-2 1-260-15,4-4-72 0,-2 4 27 0,-4-12-61 16,15 15-567-16,-5-9-951 0</inkml:trace>
  <inkml:trace contextRef="#ctx0" brushRef="#br0" timeOffset="-159360.75">22126 13486 111 0,'5'-20'579'0,"-3"3"-135"0,0-2-17 16,0 3-13-16,-2 3-35 0,0-1-5 0,0 14-20 15,-4-26-16-15,2 14-19 0,-5 3-27 0,-1 1-40 16,0 5-23-16,8 3-26 0,-25-2 2 16,11 6-37-16,-3 1-5 0,-2 8-27 0,3 4-3 15,-3 4-22-15,1 2 21 0,3 5-14 0,1-2 6 16,5-1 7-16,3 1 11 0,4-4 4 16,2-1 34-16,4 0 0 0,3-2-3 0,3 0-18 15,4-3-15-15,1-4-31 0,-1-5-19 0,5-3-5 16,-3-4-26-16,3-2 2 0,-2-3-11 0,-1-4-5 15,1-3-22-15,-3-4 0 0,-1-4-13 16,-3-2 8-16,-2-1-16 0,-4-5 3 0,-2-1-39 16,-2 7-12-16,-2-2-40 0,0-1-44 0,-2 4-74 15,-2 3-109-15,0 0-140 0,-1 5-166 16,-1 4 7-16,8 9 65 0,-14-9-58 0,14 9-39 16,-15 1-515-16,15-1-801 0</inkml:trace>
  <inkml:trace contextRef="#ctx0" brushRef="#br0" timeOffset="-158975.78">22364 13123 342 0,'2'-18'570'0,"-2"2"-44"16,2 2-77-16,0 0-53 0,-2 14-66 0,5-22-35 0,-5 22-26 16,8-15-11-16,-8 15-16 0,8-8-47 0,-8 8 28 15,0 0-34-15,10 11 48 0,-10-11-14 16,5 19 14-16,-5-4 2 0,0 0 18 0,-3 5 4 15,3-3 73-15,-2 3 5 0,2-2-24 16,0-1-19-16,0 0-19 0,0 1-21 0,5-2-20 16,-3-1-28-16,4-2-29 0,2-1-166 0,-2-1-13 15,5-1 0-15,1-4 0 0,0-3 0 0,1-1 0 16,3 0 0-16,1-4-187 0,-1 0-362 0,1-3-249 16,2 3-95-16,-3-3 215 0,-1 0-35 15,-1 3-674-15,-14 2-1059 0</inkml:trace>
  <inkml:trace contextRef="#ctx0" brushRef="#br0" timeOffset="-158055.47">21134 13905 259 0,'0'0'495'0,"0"0"-48"0,0 0-14 16,-12 3-39-16,12-3-2 0,0 0-58 0,0 0 33 15,0 0-54-15,0 0-11 0,0 0-30 16,0 0-21-16,0 0-11 0,0 0-24 0,12-5-16 15,3 2-14-15,1-1-10 0,7 0-10 0,4-2-10 16,2 0 24-16,6 1 14 0,2 0-44 16,0 0-7-16,1-1-36 0,1 2-1 0,-4 1-35 15,-2 2 5-15,-4-2-31 0,0 2 6 0,-6-1-25 16,-1-1 16-16,-3 1-22 0,0 2 9 0,-5-3-17 16,1 3 21-16,-1-1-23 0,-14 1 19 15,21-3-20-15,-21 3 7 0,14-3-55 0,-14 3-92 16,0 0-125-16,0 0-119 0,0 0-139 0,0 0 97 15,0 0-88-15,0 0-58 0,0 0 11 0,0 0-94 16,0 0-275-16,0 0-568 0</inkml:trace>
  <inkml:trace contextRef="#ctx0" brushRef="#br0" timeOffset="-155985.13">21533 14001 56 0,'0'0'638'0,"-20"-5"-94"0,20 5-72 15,-17-9 9-15,17 9-73 0,-12-12 46 0,12 12-69 16,-11-12-26-16,11 12-44 0,-4-9-41 0,4 9-39 16,0 0-39-16,0 0-34 0,0 0-28 15,-2-15-14-15,2 15-1 0,0 0 14 0,0 0 23 16,0 0 79 0,4 13 57-1,-4-13-4-15,-2 17 7 16,2-17 14-1,-4 24-15 64,2-12-26-64,2 2-19 1,0-14-31-1,-2 25-116 17,2-25-102-1,2 24 0-15,-2-24 0 30,6 21 0 1,0-12 0-15,5-2 0 14,-1-2 0 1,2 0 0-15,5 0 0 46,-3-3 0-31,5-2 0-1,0 1-578 64,1-1-289-48,1 0-157 79,0 0 229-16,-1 0-80-47,1 0-413 0,2 3-936 0</inkml:trace>
  <inkml:trace contextRef="#ctx0" brushRef="#br0" timeOffset="-151054.36">16760 13147 49 0,'-2'-14'456'0,"2"-2"-40"16,-4 2-141-16,0 0 17 0,0 1-73 0,-2 0 15 16,-3 2-49-16,1 1-8 0,-2 1-43 0,-1 6 7 15,11 3-13-15,-27 3 15 0,9 9 14 0,-3 7 16 16,-4 13-5-16,-1 7 7 0,-10 22-24 16,3 8 24-16,0 6-37 0,6 4 18 0,5-2-67 15,9-8 25-15,5-8-54 0,8 2 31 0,8 27-49 16,11-4 40-16,12-5-72 0,10-2-33 15,13-1-87-15,12-9-150 0,52 28-143 0,-19-32-57 16,-8-20-140-16,14-7-269 0,69 7-496 0</inkml:trace>
  <inkml:trace contextRef="#ctx0" brushRef="#br0" timeOffset="-150410.21">22575 12899 336 0,'17'-11'472'0,"-1"3"-78"0,3 5-62 16,-3 1-33-16,3 4-34 0,-3 1-18 0,5 10-7 15,2 4 5-15,0 8-4 0,-3 6-16 0,1 8-27 16,-7 8 44-16,-1 4-53 0,-7 5 24 0,-6 5-26 16,-4 5-26-16,-7 25 1 0,-5 0-41 15,-5-4-3-15,-6-1-31 0,-2-1-22 0,-4-3-3 16,-4-4-8-16,-2-4 1 0,0-3-23 0,-5-6 4 15,3-1-53-15,-3-5-48 0,3-5-176 16,6-9-58-16,4-10-91 0,0 0-131 0,2-6-49 16,-2-6-424-16,6-6-647 0</inkml:trace>
  <inkml:trace contextRef="#ctx0" brushRef="#br0" timeOffset="-149974.66">23485 13035 485 0,'6'-13'441'0,"0"3"-89"0,-6 10-51 0,2-18-60 16,-2 18-10-16,-6-8-45 0,6 8 14 0,-27 6-22 15,6 4 23-15,-8 8-17 0,-6 6 43 16,-2 7-34-16,-15 19-5 0,3 3 50 0,3 7-50 15,5 3 38-15,6 2-30 0,4 3-4 0,10-12-45 16,9-3-7-16,1-1-35 0,5 2-6 16,4 5-30-16,6-2-10 0,4-1-10 0,9 1 1 15,10 15-22-15,8-8-30 0,6-5-72 0,5-9-169 16,6-3-133-16,-7-15-174 0,-4-6-71 0,5-7-492 16,1-5-762-16</inkml:trace>
  <inkml:trace contextRef="#ctx0" brushRef="#br0" timeOffset="-149701.65">24737 12877 394 0,'17'-9'308'0,"-3"4"-69"0,-14 5 24 0,23 8-42 0,-13 4 34 15,-1 4-16-15,-3 6 16 0,-4 5-23 0,0 7 13 16,-6 10-20-16,-4 5-14 0,-3 5 12 16,-5 1-32-16,-9 20-15 0,-2-3-20 0,-2-5-19 0,-2 1-30 15,0-17-4-15,4-10-32 0,-2 1-14 16,-2-2-1-16,-2-3-17 0,-4-5-2 0,2 4-22 16,-7-6-84-16,3 0-65 0,-2-2-89 0,-1-2-78 15,1-3-99-15,2-2-23 0,-2-2-34 16,7-8-315-16,3 2-364 0</inkml:trace>
  <inkml:trace contextRef="#ctx0" brushRef="#br0" timeOffset="-148695.64">24256 14175 232 0,'0'0'366'0,"0"0"-88"0,0 0 4 0,10-10-80 16,-10 10 5-16,0 0-57 0,6-9 19 0,-6 9-56 16,4-9 4-16,-4 9-47 0,9-9 21 0,-9 9-55 15,8-8 15-15,-8 8-41 0,10-8-35 0,-10 8-100 16,17-4-49-16,-17 4-42 0,20 0-53 0,-7 1-220 15,1 2-47-15</inkml:trace>
  <inkml:trace contextRef="#ctx0" brushRef="#br0" timeOffset="-148469.66">24717 14240 445 0,'14'3'358'0,"-14"-3"-70"0,0 0-43 16,0 0-34-16,0 0-21 0,17-3-59 0,-17 3-19 15,10-2-25-15,-10 2-26 0,19-3-2 0,-7 3-19 16,2-3-7-16,3 2-9 0,-1 1-2 0,1-2-6 16,2 2-1-16,-3 0-2 0,3-1-1 15,-3 0-4-15,1 1-13 0,-3-2-30 0,3 2-33 16,-1 0 19-16,-1 0-55 0,-1 2 14 0,1-2-46 16,1 2 9-16,-1-2-36 0,-1 3 4 15,-1 0-32-15,-1-2-202 0,-12-1 83 0</inkml:trace>
  <inkml:trace contextRef="#ctx0" brushRef="#br0" timeOffset="-138604.29">1168 4329 119 0,'0'0'499'16,"-10"-5"-198"-16,10 5 5 0,0 0-130 0,-15 3 21 15,15-3-102-15,-12 9 46 0,6 3-76 0,-1 1 46 16,1 0-73-16,0 5 50 0,0-2-59 0,2 4-9 15,-1 0 57-15,1-1-28 0,2 0-35 16,0 1 6-16,2-1-6 0,2 0 13 0,0-1 32 16,0 1-53-16,3-1 38 0,1 1-49 0,2-3 48 15,0 2-49-15,3-3 47 0,-1-1-49 16,2-1 37-16,5-2-35 0,1 1 42 0,3-3-52 16,4-3 45-16,4-3-42 0,4 0 39 0,8-2 1 15,3-2-40-15,12-2 32 0,3 1-31 0,1 0 36 16,4 1-39-16,1-1 37 0,-1 2-2 15,2 0-4-15,2 0 0 0,4 0-3 0,26-1-5 16,3 1 6-16,2-4-5 0,5 1-4 0,1-1 2 16,3 0 15-16,4-3-18 0,1 3 18 0,1-3-21 15,0 1 14-15,-4 0-18 0,-3-3 17 16,-5 2-20-16,-5-1 23 0,-4 1-33 0,-6-1 33 16,-18 3-18-16,-9 0 18 0,-2 0-27 15,2 0 17-15,0 1-16 0,0-1 15 0,0 0-14 16,2 0 22-16,-2 0-26 0,0 2 20 0,0-1-21 15,0 0 24-15,-2-3-14 0,0 3 12 16,-2 1-15-16,0-3 16 0,-4 0-19 0,-2 1 17 16,0-1-14-16,-7 1 18 0,-1 2-21 0,-9 0 21 15,2-2-21-15,-6 2 17 0,-2 2-19 0,-2-2 17 16,2 0-13-16,-4 0 12 0,0 1-20 0,0-1 23 16,-4 0-15-16,-1 1 20 0,-1-1-25 15,-2-1 21-15,-1 1-17 0,1-1 19 0,-3 3-22 16,-1-4 19-16,1 3 1 0,-3-1-17 0,-1 1 16 15,1-1-20-15,-13 3 21 0,20-5 2 16,-20 5-19-16,17-3 19 0,-17 3-21 0,12-3 20 16,-12 3-19-16,10-3 16 0,-10 3-2 0,15-3-2 15,-15 3-4-15,19-6 0 0,-19 6 4 0,20-4-1 16,-7 1-5-16,-1 1 3 0,0 0 0 16,3-1-17-16,1 0 20 0,1 2-18 15,0-2 24-15,1 2-21 0,1 0 21 0,1-1-18 0,3-2 13 16,0 3-20-16,4 0 25 0,2-1-9 0,-2-1 11 15,-3 2-17-15,1-1 15 0,-2 1-14 16,0-3 14-16,-1 3-16 0,-1-2 19 0,0 0-6 16,-1 1 2-16,3-1 3 0,-6-2 6 15,1 0 5-15,1 1 3 0,-1-1 8 0,-3 1 2 16,1-2 3-16,-1 1 6 0,-1-1 13 0,-1 2 2 16,-1-4 8-16,-1 3-1 0,1-5 7 0,-6 3 4 15,2-4-10-15,1-2-2 0,-5-2-1 0,0-1 10 16,-2-4-11-16,2 1 8 0,-2-5-26 15,0-2 6-15,-2-2 7 0,2 0 0 0,0 1 2 16,3-2-2-16,-5 2-14 0,0 3-4 0,4 0-15 16,-4 0 1-16,0 5-7 0,2-2-5 15,0 2 2-15,0 3-15 0,-2 1-39 16,2 1-42-16,-2 14-83 0,0-24-63 0,0 24-92 0,0-14-92 16,0 14-47-16,0 0-415 0,0 0-503 15</inkml:trace>
  <inkml:trace contextRef="#ctx0" brushRef="#br0" timeOffset="-110899.5">13817 10578 409 0,'-11'-8'301'0,"-1"1"-25"0,6-1-58 16,-3-2-28-16,1 3-18 0,0-4-21 0,2 1-18 15,2 0-11-15,-3-1-2 0,1 0-26 0,6 11 12 16,-4-19-7-16,4 19 13 0,-4-16-28 0,4 16 4 16,-2-11-31-16,2 11 5 0,0 0-9 15,0 0 25-15,0 0 10 0,0 0 9 0,-17 8 2 16,17 3-1-16,-4 4-5 0,-2 2-1 0,0 7-3 15,0 4 10-15,-3 10-6 0,1 6 13 16,-2 8-12-16,1 0 0 0,-1 5-2 0,2 3-10 16,0-1-1-16,-1 5-7 0,3-1-5 0,-2 24-9 15,2-12-5-15,-1-11 3 0,1 2-5 16,2 1-12-16,2-1 0 0,-2 1-5 0,0-1 3 16,0-2-5-16,-5 2 8 0,5 0-11 0,-2-4 7 15,-2 0-6-15,-1-2 3 0,1 0-5 16,-2-3 1-16,-3-1-3 0,5-2-5 0,-2-6 3 15,-1 1-14-15,3 0 9 0,-4-5-12 0,8-5 4 16,-5-2 1-16,3 1-3 0,2 0 0 0,0-6-2 16,0-2-6-16,2 1 3 0,-2-1 2 0,2 0 0 15,-1-2-3-15,1-3 0 0,2-2 1 0,-2-2 2 16,2-1-8-16,-4-2 7 0,4-2-10 0,0-1 10 16,0-15-6-16,0 23 9 0,0-23-5 15,0 23 4-15,0-23 0 0,6 15 2 0,-6-15-1 16,9 15-3-16,-9-15 3 0,16 7-1 0,-3-5-2 15,-3 1 3-15,6-1-9 0,1-1 6 16,0 3-8-16,5-4 2 0,-3 2 4 0,4-1-10 16,-3-1 8-16,3 4-1 0,0-4-2 0,10 1-12 15,-4-1 15-15,4-1 0 0,6 1 2 0,2-4 1 16,3 3 1-16,12-5-9 0,0 5 3 0,3-4 3 16,3 0 1-16,1 5-1 0,3-4-4 15,0 1 2-15,2 3-12 0,2 0 15 0,25 0 0 0,0 0-6 16,-14 3 4-16,14-1 4 0,-4 0-6 0,-12 1 4 15,14 2-2-15,0-3-14 0,-17 1 16 16,17 1-2-16,0-3 0 0,-14 3-6 0,16 0 6 16,-2-4 1-16,-12 3-4 0,14-2 6 0,-2 2-3 15,0-1-13-15,-15 1 16 0,13 0-2 0,-12 1 3 16,12 0-13-16,-15-2 10 0,-10 2 0 0,3-2 1 16,-3 1-3-16,2 0-16 0,-2-1 18 15,2 1-2-15,-2 0 3 0,1-1-9 0,-1 0 7 16,0-2 3-16,0 2-4 0,0-2 2 0,-2 2-2 15,0-2 1-15,-2 0-1 0,0 0-2 16,0 0 0-16,-4 4-10 0,0-4 17 0,-2 0-4 16,-2 0-3-16,-7 0 4 0,-1 0-1 0,-1 0-2 15,3-4 1-15,-3 4-2 0,7-4 4 0,-3 2-10 16,3 0 6-16,-2-3 4 0,1 2-2 0,-1-3 1 16,0 2-3-16,-1 0 1 0,3 0 0 0,0 0-3 15,-3-2 3-15,3 1-6 0,-3 1 9 0,1 1-2 16,2-2-1-16,-5 2 3 0,3-2-4 0,-7 0 0 15,7 0 0-15,-9 1 2 0,9 0-1 16,-9-3-8-16,1 2 10 0,1 1-2 0,-2-2-1 16,9 0 0-16,-2 0 4 0,1-1-6 0,1 2 4 15,-3-1-3-15,3 2-6 0,-1-1 3 16,1-2 7-16,0 3 1 0,1-3 1 0,-3 3-5 16,-5 3-2-16,1-5 0 0,-3 5 2 0,0-4 0 15,1 3-8-15,-3-1 8 0,2 1 2 0,-1 2-2 16,1-2 1-16,-2-2-2 0,1 4 1 0,1 0-1 15,0 0 0-15,-1-1 3 0,1 1 16 16,0 0-23-16,3 0 17 0,-3 0-16 0,2 0 17 16,1 0-21-16,-3 0 21 0,3 0-23 0,-3 0 18 15,0-3-18-15,-2 3 24 0,1 0-20 0,-5-1 14 16,-2-1-18-16,0 1 4 0,-2-2 0 0,2 2 1 16,-2-2-1-16,0 1 23 0,0-1-25 0,0 1 22 15,2-2-22-15,2-2 17 0,-2 4-10 0,3-2 10 16,1 0-20-16,0 0 18 0,2 1-17 0,-1-1 16 15,1 3-22-15,-2-1 25 0,-4-3-18 16,0 4 18-16,-2-1-28 0,0 0 30 0,0 2-17 16,-2-2 14-16,-2-1-19 0,2 3 20 0,-6-2-24 15,1 2 27-15,-1-3-17 0,-2 0 12 0,2 3-13 16,-1-1 14-16,1 1-15 0,-2-3 15 16,1 2-19-16,-1 1 18 0,2-2-24 0,-2 2 24 15,1-1-10-15,-1 1 12 0,0 0-20 0,-1 0 19 16,-1-3-19-16,0 3 21 0,-3 0-18 0,1 0 17 15,-5 0-23-15,-12 0 24 0,25-2-11 16,-25 2 17-16,18 0-25 0,-18 0 30 0,15 0-19 0,-15 0 15 16,14-4-19-16,-14 4 16 0,15-9-18 15,-7 1 14-15,0-1-19 0,1-2 19 0,-3-6-20 16,4-3 2-16,-2-2 0 0,3-8 5 0,-1-2-3 16,0-6 3-16,3-6-2 0,-3-4 16 0,1 3-29 15,-1-2 27-15,0-4-19 0,-2 2 20 16,1-2-24-16,-3 0 25 0,0 3-25 0,-2-1 8 15,2-2 4-15,-3 7-18 0,1-6 18 0,0-1-13 16,-2 0 9-16,2 7 10 0,0-5 1 16,-2 4-3-16,2 4-4 0,0-1-6 0,-1 0 7 15,-1 2 2-15,0 2-2 0,0 4-2 0,-2 4-4 16,0-2 2-16,-2 2-5 0,0 2 11 0,0-1-3 16,-1 1 0-16,-1 2-4 0,2 1 1 15,-2 2 12-15,2 1-19 0,0 1 14 0,0-1-16 16,0 1 17-16,0 0-11 0,2 2 13 0,-2 1-13 15,2-1 10-15,-2 2-15 0,0-1 19 16,2 2-15-16,-2-1 0 0,-1 2 1 0,1 0 1 16,0 2 0-16,0 0-4 0,0 3 6 0,2 10 1 15,-6-21-7-15,6 21 4 0,-8-19-1 0,8 19 1 16,-6-15 0-16,6 15 2 0,-9-10-1 0,9 10 2 16,-4-10 0-16,4 10 0 0,0 0-1 0,-10-10 3 15,10 10-2-15,0 0 2 0,-15-5 1 16,15 5 0-16,0 0 6 0,-18-3-5 0,18 3-1 15,-21-3 0-15,21 3 3 0,-25-4-3 0,11 2 6 16,-3 0-7-16,-1-1 3 0,-1 3 1 16,-2-3 0-16,1-2-1 0,-3 3 2 0,-4 0-1 15,0-1 0-15,-2 2 1 0,0 0-5 0,-2-1 2 16,-2 1-1-16,0 1 4 0,-6-3 0 16,-2 3-5-16,-1 0 1 0,-1 0 4 0,-3 0-2 15,1 0 2-15,-9 0-2 0,-2 0 1 0,0 3-3 16,-1-3 4-16,-1 1-3 0,-2-1 4 0,-2 3-4 15,-2-2 5-15,-2 2-8 0,-1-2 7 16,1 2-10-16,-2 0 14 0,2 2-11 0,-2-5 7 16,-1 5-5-16,-22 0 7 0,17-1-6 0,6-3 4 15,0 2-9-15,-25 1 9 0,16 0-9 0,9-3 7 16,0 2-3-16,-1-1 2 0,-1 0-7 16,2 0 9-16,-2-1-9 0,1 1 6 0,1 1-1 15,0-3 5-15,2 0-5 0,0 0-2 0,0 2-3 16,4-2 8-16,0 0-8 0,0-2 6 0,4 2-4 15,0 0 8-15,2-3-10 0,0 1 9 16,2 1-9-16,-1-1 9 0,-1 0-8 0,0 0 7 16,2-1-5-16,-2-2 5 0,-1 4-6 0,1-3 5 15,0 1-13-15,0-1 13 0,2 0-6 16,1 1 9-16,1 0-6 0,6 3 4 0,1-2-6 16,0 1 10-16,-1 0-12 0,1 0 10 0,-3 1-9 15,-6 0 5-15,-2 0 0 0,3 1 0 0,-5 0-1 16,0-1-9-16,0 1 6 0,0 1 5 15,-2-2-5-15,0 3 5 0,0-1-7 0,0 0 3 16,0 1 0-16,1-1 7 0,-1 0 0 0,0-1-4 16,0 1-2-16,0 0 2 0,0-1-5 15,0 1 6-15,0-2-5 0,2 4 7 0,-2-3-6 16,0-1 3-16,0 3-4 0,-2-3 4 0,0 0 0 16,-2 0 0-16,0 0-7 0,-2 0 6 0,-2-3-4 15,-1 3 2-15,1-1-3 0,2-3 0 0,2 3 0 16,2-1 3-16,2-2-3 0,4 1 3 15,2 1 4-15,11-1 2 0,0 1-8 0,1-1 8 16,5 1-7-16,0-1 8 0,6-2-6 16,0 3 6-16,2 0-9 0,-2-2 10 0,2 1-4 15,-2-1 0-15,2 0-3 0,-2 1 8 0,-2 2-6 16,2-3 5-16,0 0-9 0,0 1 9 16,0 0-8-16,2-1 11 0,0 0-7 0,0 0 5 15,0 1-11-15,2-1 9 0,0 3-10 0,1-4 8 16,-1 2-7-16,2 0 8 0,-2 0-12 0,0-1 15 15,0 0-6-15,0 2 1 0,-2 0-5 0,1-1 4 16,-3 0-7-16,-1 0 10 0,-1 1-8 16,0 0 8-16,-6 0-6 0,2 1 5 0,-2-2-5 15,-1 1 5-15,3-1-4 0,2 1 8 0,2 2-13 16,-2-2 7-16,2 2-5 0,0 0 3 16,2 1-5-16,-2 0 9 0,-1 2-12 0,3 0 15 15,-6 1-13-15,2 0 7 0,0 2-6 0,0 0-22 16,2-2-30-16,2 4-25 0,2-4-46 0,2 2-13 15,-2 1-32-15,4-2-27 0,2 2-21 16,3-2-42-16,3 1-38 0,1 2-22 0,-1-2-26 16,9 3-8-16,2-1-89 0,6-8-228 0,0 18-235 15</inkml:trace>
  <inkml:trace contextRef="#ctx0" brushRef="#br0" timeOffset="4948.77">4482 3396 79 0,'0'0'251'0,"10"-13"-76"0,-10 13-45 15,0 0-52-15,4-11-37 0,-4 11-40 0,0 0-44 16,0 0-182-16,0 0 71 0</inkml:trace>
  <inkml:trace contextRef="#ctx0" brushRef="#br0" timeOffset="-99759.93">595 5409 357 0,'2'-17'361'0,"-2"17"12"0,0 0-140 16,0 0 30-16,5-12-108 0,-5 12 27 0,0 0-70 15,0 0 30-15,0 0-58 0,4-12 31 0,-4 12-36 16,0 0 20-16,0 0-44 0,0 0 16 16,0 0-36-16,0 0 12 0,0 0-33 0,0 0 23 15,0 0-10-15,4 24 5 0,-6-6 8 0,2 4-4 16,-2 7 14-16,0 8-3 0,-3 6 13 0,-1 13 13 16,0 2-4-16,-2 5-8 0,-5 23 6 15,3 1 5-15,-4-4-10 0,3-15 7 16,-1-8-10-16,2-1 4 0,-9 20-15 0,4-15-2 15,1-9 5-15,2-1-9 0,-3-1 6 0,1-4-22 16,1-3 13-16,1-2-27 0,1-9 14 0,1 0-23 16,2-6 18-16,0-3-24 0,3-2 21 0,-1-5-21 15,2-2 16-15,0-1-18 0,0 0 17 16,2-2-20-16,0-2 37 0,0 0-43 0,2-12 21 16,-4 21-15-16,4-21 15 0,0 15-15 0,0-15 21 15,4 15-20-15,-4-15 18 0,8 15-20 0,-8-15 23 16,16 11-22-16,-5-6 22 0,1-2-19 0,3 2 30 15,3-3-36-15,3 0 28 0,2-2-26 16,8 1 3-16,0-2 7 0,10-1-3 0,2 0 2 16,9-2 7-16,4 0-5 0,2 2-2 0,2-1 1 15,2 1 4-15,4-2 19 0,0 0-26 16,29 2 23-16,-2-1 2 0,2 0-22 0,-2-2 20 16,4 2-10-16,1-1 0 0,-1-3-1 15,2 0-1-15,0 1-11 0,3-3 15 0,-1-2-12 16,2-1 11-16,1 2-13 0,-1-3 11 0,-2-1-11 15,-2 2 9-15,1 0-9 0,-5 1-1 16,0-3 5-16,-2 3-2 0,0-1-1 0,-2 2 4 16,0-2 7-16,-2-1-13 0,-3 2 4 0,-13 3 2 15,-9 0 3-15,21-3-3 0,-15 2 7 0,-10 1-10 16,4 1 7-16,-2-1-8 0,0 2 4 0,2-2-4 16,0 2-4-16,-2 0 4 0,0-2 5 15,-2 4-8-15,0 0 12 0,-2-1-15 0,-2 1 12 16,-3-1-5-16,1 2 4 0,-2 0-2 0,0-3 11 15,-9 3-6-15,0 2 1 0,1-3-7 16,-1 1 5-16,1 2-3 0,-1-2 4 0,0 1-3 16,1-1 5-16,-1-1-3 0,-1 2 10 0,1 0-7 15,-2 0 4-15,3-1-4 0,-1 1-4 16,1-2 2-16,3 2 4 0,1-2-4 0,1 0 4 16,-5 0-3-16,-1 0 2 0,7 1-9 0,-7-1 4 15,1 0-3-15,-1 0-2 0,-2 1 6 0,1-1-1 16,-3 0 5-16,0 0 6 0,0 1 12 0,1-1-11 15,-3-1 22-15,0 1-7 0,-6 1-2 16,0 0-4-16,0-1 3 0,2 0-5 0,-4 2-3 16,0-1-1-16,2 0 7 0,-2-1-13 0,2 1 3 15,0 0-6-15,-4 1 6 0,4-1-1 16,-4-1 4-16,2 1-5 0,0 1-1 0,0-1 2 16,0 1-6-16,0-3 3 0,2 2-3 0,0 2-5 15,0-2 2-15,4 2-4 0,-2-1 3 16,0 1-2-16,2 0 2 0,0 1 5 0,-2 0 1 0,2 0-8 15,0 0 5-15,-1 0-6 0,1 1 5 16,0 0-5-16,-4-1 9 0,0 2 7 0,2-2 13 16,2 1 5-16,-4-1 8 0,-2 0-10 15,2 0-3-15,0 0-3 0,0 0-9 0,4 0 0 16,-4 0-10-16,2-1 4 0,2-1-5 16,-4 1-1-16,0 0-2 0,2-2-7 0,-2 2 7 15,0-1-2-15,0 1-1 0,-2 0 0 0,0-1-6 16,0 2 3-16,2-1-1 0,-8 1 1 0,4 0 2 15,0 0-4-15,-4 0 1 0,1 0 2 0,3 0-2 16,-2 0 4-16,6 0-2 0,-8 0-2 16,8 0 2-16,-4-2-1 0,4 2 0 0,-4 0 0 15,-5 0-1-15,5-1 1 0,-4 1-1 0,4-1-1 16,-5 1 2-16,5-2-1 0,-4 2 1 0,-2-2-2 16,4 0 3-16,-3 2-1 0,3 0-4 15,-2-1 3-15,0 1 0 0,-5-1 3 0,5 1-4 16,-2-2 2-16,1 2-4 0,-3 0 6 0,0 0-3 15,3 0 0-15,-3 0-1 0,2 0 6 16,-3 0-3-16,5-1-3 0,-7 1-1 0,7 0 3 16,-4 0 0-16,-1-2 1 0,-1 2-4 0,2 0 3 15,-1 0 2-15,-3 0 11 0,1 0 15 0,-1 0 15 16,1-1 13-16,-1 1 17 0,1 0-5 16,-1-1 2-16,-1 1-8 0,3-2 2 0,-3 2-15 15,3-2 1-15,-3 0-14 0,1 2 1 16,1-1-13-16,-1-2 9 0,-3 3-1 0,2-1 5 15,-1-1 7-15,-13 2 9 0,23-2-3 0,-23 2 0 16,22-2 6-16,-22 2-3 0,15-2 2 0,-15 2-6 16,12-1 4-16,-12 1-13 0,0 0 10 15,15-2-14-15,-15 2 1 0,0 0-11 0,0 0 7 16,16-1 2-16,-16 1 7 0,0 0-5 0,0 0 22 16,0 0-11-16,11-2 20 0,-11 2-15 15,0 0 27-15,0 0-18 0,0 0-10 0,0 0-2 16,0 0 6-16,12-3-9 0,-12 3 13 0,0 0-29 0,0 0 18 15,0 0-38-15,0 0 0 0,0 0 0 16,0 0-9-16,0 0 21 0,0 0-28 0,0 0 20 16,0 0-22-16,0 0 25 0,0 0-43 15,0 0 28-15,0 0-25 0,0 0 26 0,0 0-27 16,0 0 29-16,0 0-24 0,0 0 27 0,0 0-25 16,-4 21 10-16,4-21-2 0,-4 24 9 15,4-11-11-15,-4 2 2 0,1 1-26 0,1 0 36 16,2 3-32-16,0-1 38 0,2 4-30 0,-2-2 33 15,3 2-29-15,1 3 38 0,0-3-29 16,-4 2 28-16,4-3-4 0,0 1-6 0,-4-1-2 16,0-2-1-16,4 0-3 0,-4-3-2 0,2-1 5 15,0-4 1-15,-2-11 5 0,2 25-14 0,-2-25 5 16,5 18-4-16,-5-18 3 0,8 13-3 0,-8-13-1 16,8 7-2-16,-8-7-8 0,15 1-7 15,-15-1-20-15,22-4 5 0,-9 2-3 0,-3-1 2 16,7 0 0-16,-3 0 0 0,1-2 6 0,1 1 0 15,3 0-31-15,-3-2 29 0,7 4-25 16,-4-3 18-16,7 1-30 0,1-1 23 0,0-1-24 16,4 2 27-16,2-4-20 0,7 3 33 0,-3-2-21 15,2 1 30-15,2 1-24 0,9-4 27 0,0 4-27 16,1 0 16-16,-9 2-37 0,-1-1 18 16,2 3-7-16,-1-1 8 0,3 2 7 0,-6-1 4 15,3 2 7-15,-3-1 6 0,2 0-16 16,5 2 30-16,-7-2-18 0,2 1 23 0,3 1 2 15,-3-1-3-15,1 0 3 0,-3-1-1 0,6 0-4 16,-3 0 4-16,1 0-3 0,-2 0-2 0,5-1-1 16,-3 0-5-16,3-1-7 0,-5 1-1 15,3-1-4-15,-3 2-18 0,-2-2 22 0,-6 2-20 16,2-3 26-16,1 3-16 0,-3 0 25 0,2-1-16 16,-4-1 16-16,4 1-20 0,-6 1 11 0,6-3-29 15,-4 2 12-15,2-1-8 0,-2 2-8 16,0-2 6-16,4-1 0 0,-2 0 6 0,-2 2-12 15,9-2 19-15,-3 0-18 0,2 1 10 0,-4 0-12 16,-2-2 27-16,-2 3-17 0,4-2 22 0,-4 2-10 16,0-1 20-16,-2 1-9 0,2 0 15 15,-4-1-11-15,4-2 12 0,0 3-10 0,-2-2 12 16,0 2-9-16,0 0 11 0,2 0-13 0,-4-1 12 16,4 0 0-16,2 0-1 0,-2 1-2 15,0-1 1-15,0-1-2 0,-4 2 0 0,6 0 0 16,-4-1 1-16,0-1 2 0,0 0-4 0,0 0 1 15,-2 0 0-15,-1-1-2 0,-3-1 4 16,4 0-5-16,-2 0 3 0,-6 0 0 0,-1-1 0 16,1 0 1-16,1-2 2 0,1 1-1 0,0-3-2 15,-7-2 0-15,7-2 2 0,-3 0-6 0,-3-2 4 16,1-2-1-16,3-4 1 0,0-2 0 0,-3-2-3 16,1-1 1-16,-5-1 0 0,5-1-2 15,-3-1 4-15,-1 0-4 0,-3-2 4 0,4 2-2 16,-3 0 2-16,-1-1 7 0,-2-2-2 15,-1 2 6-15,-3 1 10 0,4-4 5 0,-4 2 4 16,2-3-1-16,-2 4 1 0,1-4-6 0,-1-2-3 16,0 2-3-16,2 0 0 0,0 1-9 0,-4 4 3 15,7 0-2-15,-3 0-3 0,-2 3 2 0,0 0-4 16,0 0 0-16,0 2-5 0,2-1 2 16,-3 2 4-16,1 4 2 0,-2 0 8 0,0-2 2 15,0 2 2-15,0 1 2 0,-2-2-4 16,0 1 5-16,2 1-10 0,-2-1-6 0,0 0 1 15,0 0 5-15,0 1-14 0,0-1 8 0,0 0-4 16,0 0 2-16,4-1-6 0,-4 0 6 0,0 1-2 16,0-1 5-16,4 1-7 0,-2-1 11 15,-2 0-8-15,2 0-1 0,0 2 1 0,1-4 5 16,-1 4-7-16,-2-3-1 0,2 2 34 0,0-1-40 16,-2 1 32-16,0 2-33 0,4-1 32 0,-4 2-37 15,0 0 31-15,0 1-29 0,4 1 28 0,-4 0-32 16,0 1 28-16,0 14-33 0,0-26 37 15,0 26-34-15,0-23 29 0,0 23-32 0,0-23 31 16,0 23-33-16,0-18 33 0,0 18-30 0,0-16 28 16,0 16-28-16,-4-15 27 0,4 15-32 15,-6-15 30-15,6 15-30 0,-9-14 30 0,9 14-32 16,-12-14 34-16,12 14-32 0,-12-13 33 0,1 8-27 16,3-1 20-16,-2 1-24 0,-3-1 32 15,1 2-31-15,-3-1 34 0,3-1-31 0,-5 4 29 16,1-3-33-16,-1 0 31 0,-3 3-26 15,-1-1 26-15,-2-1-27 0,1 1 24 0,-5 0-26 16,0 2 28-16,-4-2-26 0,4 0 38 0,-2 0-37 16,-2 1 25-16,0-1-27 0,0 2 28 0,-2-2-29 15,0 0 33-15,0 0-32 0,2 1 29 0,0-1-28 16,-4 1 29-16,-3 0-28 0,1-1 30 16,-2 2-31-16,2-3 23 0,-7 3-24 0,5-1 30 15,-2 1-27-15,-5-2 22 0,3 3-23 0,-3-3 20 16,1 3-22-16,-1-3 32 0,3 1-32 0,-3 1 28 15,1-1-25-15,0 1 24 0,1-2-26 16,-1 2 27-16,-1-1-19 0,-8 0 20 0,9-1-31 16,-5 0 26-16,-3 3-28 0,3-2 34 15,-4 0-28-15,9 1 24 0,-3-1-29 0,7 1 28 0,-5 0-25 16,3-2 29-16,2 3-32 0,1-2 29 16,-1 2-25-16,10-1 28 0,-6 0-28 0,6 1 27 15,0-1-26-15,0-1 29 0,0 2-28 0,2 0 22 16,-2-1-25-16,0 1 29 0,4 0-24 15,-4-1 19-15,0 1-18 0,-2-1 21 0,2 1-23 16,-4 0 25-16,4 0-26 0,-7 0 23 0,7 1-25 16,-4 0 25-16,2-1-23 0,2 0 23 15,0 1-21-15,4-1 23 0,-4 3-25 0,5-2 28 16,-1 0-27-16,4 1 25 0,-4 1-14 0,0-1 9 16,0 0-23-16,0-1 28 0,1 2-29 15,-1 0 29-15,-2 1-26 0,2-2 26 0,-4 1-21 16,0 1 20-16,0 1-6 0,0 0-1 0,-6-1 5 15,6 0-4-15,-5 3-5 0,3-3 3 0,2 0 1 16,0 1-4-16,4 0 0 0,-4 0-4 16,-2 0 9-16,2 1-6 0,-4-1 5 0,-2 2-7 15,6-3 2-15,-4 4 0 0,-2-2-2 0,2-1 4 16,-1 3-1-16,-1-2-18 0,2-1 25 16,0 1-3-16,2-1-4 0,-6 2 6 0,3-1-1 15,-1-1-1-15,2 0 0 0,-2 1-2 0,2 0 3 16,-2-1-9-16,1 0 5 0,-3 2 1 0,2-3-1 15,2 2-2-15,-2-1 2 0,-3 0-5 16,3 0 8-16,2 1-4 0,0 0 4 0,-2-1-4 16,-3 1-25-16,3-1 31 0,2-1-26 0,-4 3 29 15,1-3-21-15,3 3 18 0,0-2 5 0,2 0-6 16,-4 1 0-16,6-2-3 0,0 1-2 16,0 0 5-16,0-1-2 0,4 0-2 0,-6 0-1 15,2 1 0-15,0-2 0 0,0 3 0 0,4-1-1 16,-6-1 1-16,4 0-25 0,-2 1 30 0,2 0-22 15,-6-1 23-15,-2 0-23 0,2 3 25 16,-3-4-21-16,3 1 26 0,-6-1-26 0,4 2 26 16,-1-3-26-16,1 1 24 0,6 0-22 0,-4-1 18 15,2 1-22-15,0-3 28 0,0 3-24 16,-6-1 18-16,6-1-19 0,-3 0 29 0,-5 2-22 16,2-2 10-16,0 3-23 0,1-4 25 15,-3 3-23-15,2-2 26 0,-1 2-21 0,-1-1 17 0,0 0-18 16,-3 2 21-16,3-1-22 0,0 0 21 15,-3 1-22-15,-5 0 20 0,-1 3-18 0,2-2 21 16,-3 3-21-16,-1-2 22 0,0 2-19 16,-1-2 23-16,-1 2-21 0,-2-2 19 0,-2 0-27 15,2 1 8-15,-3-2 0 0,-4 2 26 0,4-3-21 16,-8 0 14-16,-24 4-24 0,3-2 26 0,13-1-26 16,9 1 24-16,2-2-24 0,-2 0 7 0,0 0 0 15,2-1 0-15,2-1 1 0,0-2 2 16,2 0 23-16,2 0-23 0,0 0 16 0,2 0-22 15,2-2 22-15,0 0-25 0,11-2 25 0,-2 3-30 16,3-2 34-16,1 0-30 0,2 2 19 16,1-2-20-16,5-1 25 0,2 2-24 0,2 0 24 15,0-1-24-15,3-1 28 0,3 0-27 0,2 3 27 16,1-2-27-16,1 0 17 0,0 1-16 0,1 0 20 16,1-2-27-16,3 3 24 0,-3 0-24 15,1-1 25-15,-1 2-25 0,-2 0 18 0,1 0-17 16,-1 3 23-16,-1-2-20 0,-3 3 18 0,0 0-21 15,-4 1 25-15,0 0-23 0,1 0 22 0,-3 1-18 16,0-1 21-16,-4 2-23 0,-1 0 24 16,-1-2-23-16,0 1 22 0,2 1-25 0,-4-2 26 15,2 2-26-15,-2-2 24 0,-1 2-25 0,-1 0 24 16,0-2-20-16,0 2 18 0,-1-3-1 16,1 3-3-16,0-2-2 0,2 1 1 0,-3-2 2 15,3 1-3-15,0-2 2 0,2 1-5 0,4 1 21 16,-2-2-25-16,2-1 18 0,-2 0-18 15,2 0 16-15,0-1-23 0,-1-1 15 0,4 3-10 16,-3-3 20-16,0 0-24 0,2 0 21 0,0-1-21 16,0-1 5-16,0 2-2 0,2 0 0 15,-2-1 5-15,2-1-3 0,2 2 7 0,0-1-7 16,1 0 3-16,1-1-5 0,0 2 22 0,-2 0-24 16,3 0 23-16,-3 0-21 0,2 2 4 0,-2-2-6 15,3 1 24-15,-1 0-25 0,-2 0 21 0,2 0-19 16,-2 0 8-16,3 1-8 0,-3-1 20 0,0 2-21 15,2-1 18-15,1 0-18 0,-1-1 22 16,0 1-28-16,0-1 17 0,1 0-7 0,-1 1 16 16,0 0-18-16,3-2 16 0,-3 2-21 0,2 0 28 15,-2-2-8-15,1 2-19 0,-3-1 19 0,0 0-21 16,2 0 21-16,-1 0-21 0,-5 0 25 16,4-1-27-16,0 2 26 0,2-2-2 0,-2 2-3 15,1-2-3-15,-1 0-4 0,2 2 8 0,-2 0-11 16,3-2 4-16,-3 2 7 0,0-1-23 0,2 0 16 15,-4 2 15-15,0-1-15 0,1 0 11 16,-1 2-14-16,-2-1 15 0,4 0-39 0,0 0 19 16,2-1-29-16,1 1 19 0,1 2-19 0,2-2 27 15,-1-1-22-15,3 0 24 0,-1 1-23 0,1 1 30 16,3-3-20-16,-3 2 23 0,3-1-22 16,-1 0 19-16,3 0-20 0,-1 1 24 0,-1-1-29 15,1-1 33-15,1 2-25 0,12-3 24 0,-23 4-25 16,23-4 26-16,-20 2-25 0,20-2 28 0,-21 5-29 15,21-5 25-15,-19 1-27 0,19-1 21 0,-18 5-34 16,18-5 32-16,-19 4-30 0,19-4 37 0,-18 5-36 16,18-5 36-16,-21 4-24 0,8-1 26 15,3 0-32-15,-2-1 36 0,-3 2-33 0,3 0 37 16,-3-1-33-16,1 1 28 0,-1 0-30 0,1 0 39 16,-1 1-32-16,1 0 25 0,0-1 3 0,1-1-3 15,1 0-3-15,12-3-3 0,-21 6-1 0,21-6 1 16,-16 4-1-16,16-4-7 0,-13 3 0 0,13-3 1 15,0 0 2-15,-14 4-6 0,14-4 0 16,0 0 0-16,-9 5 0 0,9-5-1 0,0 0 2 16,0 0 0-16,-10 8 4 0,10-8-4 15,0 0 6-15,-4 13 2 0,4-13-3 0,0 0 0 0,0 14 8 16,0-14-9-16,0 0 5 0,0 15-2 16,0-15 1-16,0 0 2 0,4 17-2 15,-4-17-2-15,0 0 2 0,2 15-4 0,-2-15 2 16,0 0 3-16,2 20-3 0,-2-20 2 0,0 0-7 0,0 20-58 15,0-20 5-15,0 13-94 0,0-13-27 16,0 0-52-16,-2 18-30 0,2-18-102 0,0 0-47 16,0 18-75-16,0-18-67 0,6 15-225 0,-6-15-374 15</inkml:trace>
  <inkml:trace contextRef="#ctx0" brushRef="#br0" timeOffset="26712.82">13963 12423 114 0,'-16'-2'411'0,"6"2"-66"0,-3-2-38 0,1 0-53 16,12 2-14-16,-21-3-30 0,21 3-7 15,-16-2-40-15,16 2-12 0,0 0-35 0,-17-6-11 16,17 6-19-16,0 0 15 0,8-5-11 0,9 2 13 16,6-2-19-16,10-1 10 0,16 1-19 0,5-5 8 15,4 6-24-15,33-8 2 0,-2 3-22 16,2 2 10-16,0-3-20 0,0 3 9 0,-1 1-22 16,-13 3 15-16,-11 1-17 0,-2-3 13 0,-2 3-14 15,-2 0 11-15,-6-1-11 0,-11 3 10 0,-3-2-16 16,-9 2 6-16,-7-2-7 0,-1 2 20 0,-4 0-7 15,-7 2 20-15,-12-2-16 0,13 5 7 16,-13-5-17-16,-15 7 12 0,-1-3-19 0,-9 2 13 16,-10 0-20-16,-5 0 14 0,-11 2 0 0,-5-3-6 15,-2 3-3-15,-4-2 7 0,-2 0-4 16,-2-1-10-16,-23 0 23 0,14 2-8 0,11-3 21 16,2 1 9-16,2-1 5 0,5 0 10 15,1-1-5-15,15 0 6 0,-1-2-4 0,9 3 16 16,4-2-22-16,5 0 3 0,1-2-11 0,4 3-6 15,1-3-9-15,16 0-3 0,-21 2-5 0,21-2 0 16,0 0 8-16,0 0 12 0,15-5 8 16,3 3 0-16,9 0 2 0,2-3-4 0,10 0-5 0,3 0-3 15,7-1-3-15,3-1-6 0,0-3-4 16,-3 3 2-16,3-1-5 0,0 1 2 0,-3-1 9 16,-3-2-15-16,1 1 3 0,-10 3-12 0,-1 1 9 15,-7-2-12-15,-3 2 8 0,-5 1-10 16,-2 1 12-16,-1 1-52 0,-3 0-60 0,-3-3-53 15,3 3-80-15,-15 2-39 0,16-2-56 0,-16 2-16 16,0 0-35-16,0 0-25 0,0 0-30 16,-6 13-396-16,6-13-443 0</inkml:trace>
  <inkml:trace contextRef="#ctx0" brushRef="#br0" timeOffset="35442.59">13188 10798 173 0,'0'0'390'0,"-14"-8"-65"15,14 8-38-15,-13-7-46 0,13 7-27 16,-10-5-4-16,10 5-15 0,-8-7-33 0,8 7 2 16,-6-8-18-16,6 8 15 0,-5-14-25 0,5 14 12 15,-2-19-4-15,2 19-9 0,4-23-11 16,-1 8-20-16,-1 0-3 0,6-1-17 0,0-6-10 15,-2 2-11-15,3-4-4 0,3-1-18 16,-2-4 0-16,5-4-18 0,-3 1 8 0,5-6-13 16,-3-1 3-16,3 1-6 0,-3 0 17 0,1 5-9 15,-1 2 5-15,-1 1 3 0,-1 1 3 0,0 6-9 16,-1 3 9-16,-3 2-10 0,-2 3-2 16,-2 0-16-16,7 3 8 0,-5 1-14 0,-6 11 7 15,10-10-3-15,-10 10 7 0,0 0 8 0,19 6 11 16,-11 5 11-16,0 1 7 0,1 6 3 0,1 2-6 15,2 5-4-15,-1 5 6 0,5-1 2 16,-1 4-19-16,-1-3 0 0,1 0-6 0,-1-4-2 16,1 1 3-16,-3-6-10 0,0 1-1 0,-3-5-2 15,-1-3 2-15,0-1 7 0,-2-3 20 16,1 2 26-16,-7-12-3 0,2 15-12 0,-2-15-7 16,0 0-18-16,-13 8-1 0,13-8-6 0,-29-3-5 15,5-2-2-15,-5 0-6 0,-9-4 0 0,-5 0-2 16,-3 0-1-16,-5-1 6 0,1 3 17 15,1-1 21-15,-1 3-7 0,0-1 16 0,9 2-5 16,0 0 17-16,1 1-4 0,14 2 73 0,-1-2-19 16,4-1 19-16,8 2-54 0,-1-3 15 0,16 5-52 15,-10-12 22-15,10 12-46 0,10-18 29 16,9 4-45-16,9-3 6 0,10-2 24 0,11-3-34 16,28-8-1-16,8 1-2 0,-3 2 0 0,3 0 1 15,4 0 6-15,-2 4-6 0,-5 0 4 16,-3 5-8-16,-17 5 8 0,-15 3-6 0,-9 5-1 15,-7 0-1-15,-9 4 15 0,-1 4 69 0,-11 2 63 16,-3 6 52-16,-9 4-13 0,-9 6 22 16,-14 10-41-16,-10 4 2 0,-18 14-42 0,-12-1 16 15,-7 1-13-15,-4-3-5 0,-1 1-101 0,-1-3-21 16,-1-3 0-16,3 1 0 0,1-5 0 0,7 0 0 16,2-2 0-16,16-9 0 0,5-7 0 15,10 0 0-15,4-4 0 0,8-4 0 0,0-2 0 16,4 1-236-16,5-4-348 0,2 2-184 0,1-3-96 15,11-5 203-15,-12 8-44 0,12-8-682 0,0 0-1059 16</inkml:trace>
  <inkml:trace contextRef="#ctx0" brushRef="#br0" timeOffset="63514.55">5637 9268 393 0,'0'0'296'0,"-21"-6"-13"0,21 6-45 0,-18-4-12 0,18 4-29 15,-17-8-12-15,17 8-11 0,-14-3-13 16,14 3-17-16,0 0-23 0,-15-5-19 0,15 5-27 16,0 0-10-16,0 0-3 0,0 0 6 0,21-11 7 15,-7 8 16-15,11-2-12 0,4-2 13 16,10 2-10-16,11-3 0 0,6-1-8 0,4 0-8 15,23-5-8-15,1-1-2 0,-1 3-9 0,0 0-1 16,-11 1-3-16,-10 3-7 0,25-2-4 16,-17 2-7-16,-6 2-6 0,-6 2-2 0,0-1-4 15,-2 2 0-15,-3 0-1 0,-9 1-3 0,-1 0 0 16,-3 2-3-16,-5-2 1 0,-6 1-3 16,-5 1 1-16,-1-1-4 0,-4 1 9 0,-3 0-7 15,3 0 2-15,-19 0-5 0,16 1 9 0,-16-1-6 16,0 0-3-16,0 0 1 0,-8 10 7 0,-4-6-6 15,-11 4 4-15,0-2-9 0,-12 2 4 0,-2-1-5 16,2 2 2-16,-15-2-2 0,3 1 4 16,-3 1-4-16,-2 0 4 0,1-2-4 0,-1 2 4 15,-2 0-4-15,-2-1 4 0,1 1-3 16,-3-2 1-16,0 3 1 0,2-2-2 0,0 1 0 16,3-2-2-16,1 3 2 0,0-1-2 0,5-1-1 15,7-1 5-15,1-1-1 0,6-1-1 0,0 2 1 16,6-2-5-16,2-2 4 0,7 2 4 15,-3-2-1-15,4 1-1 0,1-1 2 0,4-1 3 16,12-2 0-16,-21 5 1 0,21-5-3 0,0 0 9 16,0 0 6-16,0 0 5 0,0 0 5 0,23 4-5 15,-3-7 7-15,7 2 2 0,12-4 0 16,1 0 7-16,11 0 4 0,3-3 5 0,4-1-4 16,4-1 5-16,23-7-8 0,0 2 11 0,-3 2-15 15,3-4 4-15,-2 2-15 0,-3 0 0 16,-14 3 0-16,-8 2-7 0,-2-2 4 0,-2 0-7 15,-2 1 5-15,-5 4-7 0,1-3 0 16,-15 3 2-16,2 0-5 0,-8 1 7 0,-5 2-1 16,-1-1-11-16,-2 2 5 0,-1 0-2 0,-5 1-7 15,1 0 2-15,-14 2 1 0,19-4 1 0,-19 4-2 16,0 0 3-16,14 0-1 0,-14 0-3 0,0 0 2 16,0 0 1-16,0 0-1 0,0 0-1 0,0 0-9 15,0 0-22-15,0 0-14 0,-6 9-11 16,6-9-22-16,0 0-5 0,0 0-18 0,0 0-8 15,-16 4-8-15,16-4-19 0,0 0 5 16,0 0-26-16,0 0 10 0,-11 6-18 0,11-6 6 16,0 0-8-16,-8 7-3 0,8-7-4 0,-6 8-12 15,6-8 10-15,-9 11-10 0,9-11 9 0,-8 14 9 16,8-14-17-16,-10 12 18 0,10-12-20 16,-8 15-15-16,8-15-171 0,-5 12 112 0</inkml:trace>
  <inkml:trace contextRef="#ctx0" brushRef="#br0" timeOffset="171112.3">16711 5965 276 0,'0'0'412'0,"0"0"-102"16,0 0-36-16,0 0-26 0,-13-3-22 0,13 3-24 15,0 0-18-15,0 0-31 0,0 0-13 16,0 0-10-16,0 0-8 0,0 0-8 0,0 0-6 16,0 0-3-16,-10-4-10 0,10 4-3 15,0 0-4-15,10-6-1 0,-10 6-2 0,25-4 0 16,-8 1 8-16,3-2-18 0,9 3 12 0,2 0-17 15,11-1 10-15,1 1-17 0,11 0 5 16,4-2-10-16,-1 3 1 0,5 0-15 0,0 1 1 16,0 0-7-16,-2 0-3 0,0 0-13 0,-4 1 7 15,-2-1-7-15,-9 0-6 0,-1 1-7 0,-5-1-6 16,-8 0 12-16,-2 0-3 0,-4 0-1 16,-2 3 12-16,-3-3 11 0,-3 0 14 0,-1 0 8 15,1 1-5-15,-17-1 2 0,23 0-5 0,-23 0-12 16,18-4-5-16,-18 4-5 0,0 0-9 0,13-3-35 15,-13 3-62-15,0 0-52 0,0 0-25 16,0 0-37-16,0 0-45 0,0 0-35 0,0 0-74 16,-9-7-34-16,9 7-21 0,0 0-439 0,-14 9-462 15</inkml:trace>
  <inkml:trace contextRef="#ctx0" brushRef="#br0" timeOffset="172168.86">19127 5975 338 0,'-14'0'368'16,"14"0"-16"-16,-25-5-94 0,25 5-13 0,-23-1-31 15,23 1-18-15,-19-4-20 0,19 4-34 0,-16-2 3 16,16 2-19-16,0 0 2 0,-17-3-27 16,17 3 12-16,0 0-15 0,0 0 17 0,0 0 6 15,17-1-5-15,2 1-2 0,1 0-3 0,11 0-7 16,0 0-2-16,8 0-10 0,3 0-4 0,3 1-10 15,3-1-9-15,6 2 4 0,-1-2-10 0,1 1 6 16,-8-1-16-16,1-1 5 0,-3-1-7 16,-1 2-4-16,-4-1-4 0,-6 1-2 0,-2-4-5 15,-8 4-4-15,2-1-7 0,-7 1-9 16,1-2-3-16,-2 2 1 0,-3 0-2 0,0-1-33 16,-14 1-63-16,21-3-51 0,-21 3-39 0,0 0-58 15,0 0-40-15,0 0-60 0,0 0-81 0,0 0-46 16,-16 0-368-16,16 0-440 0</inkml:trace>
  <inkml:trace contextRef="#ctx0" brushRef="#br0" timeOffset="-125833.6">16969 5742 108 0,'0'-28'175'0,"0"-1"-82"0,2 2-64 0,0-1-160 15,2 3 37-15</inkml:trace>
  <inkml:trace contextRef="#ctx0" brushRef="#br0" timeOffset="-83186.18">13134 7938 164 0,'0'0'254'0,"0"0"-54"0,0 0-28 15,0 0-18-15,0 0-7 0,0 0-20 0,0 0-15 0,0 0-10 16,0 0-2-16,0 0-20 0,0 0 21 16,0 0-21-16,-14-3 29 0,14 3-26 0,0 0 14 15,0 0 4-15,0 0-5 0,0 0 11 16,0 0-7-16,0 0 14 0,0 0-19 0,0 0 17 15,0 0-19-15,0 0 10 0,0 0-17 0,0 0 4 16,0 0-16-16,0 0 3 0,0 0-13 16,0 0-2-16,0 0-6 0,0 0-2 0,0 0 3 15,0 0-8-15,0 0 6 0,0 0-7 0,0 0 4 16,0 0-1-16,0 0 5 0,0 0-11 0,0 0 5 16,0 0-14-16,0 0 2 0,0 0-9 0,0 0 0 15,0 0-6-15,0 0 5 0,0 0-10 16,0 0 10-16,0 0-15 0,0 0 10 0,0 0-10 15,0 0 4-15,0 0-3 0,0 0 5 0,0 0-2 16,0 0 5-16,0 0 0 0,0 0-3 16,0 0 7-16,0 0-5 0,0 0-17 0,0 0 10 15,0 0-2-15,0 0-2 0,0 0-4 0,0 0 4 16,0 0-8-16,0 0 5 0,0 0 0 16,-8 6-6-16,8-6 11 0,0 0-9 0,0 0-2 15,0 0 4-15,0 0-3 0,0 0 3 0,0 0 1 16,0 0-3-16,0 0 1 0,0 0-5 0,0 0 4 15,0 0 0-15,0 0 6 0,0 0-1 0,0 0 0 16,0 0-2-16,0 0-1 0,0 0 1 16,0 0-1-16,0 0 1 0,0 0-6 0,0 0 8 15,0 0-3-15,0 0-7 0,0 0 8 16,0 0-8-16,0 0 4 0,0 0 3 0,0 0-6 16,0 0 3-16,0 0-1 0,0 0-1 0,0 0 5 15,0 0-3-15,0 0-1 0,0 0 0 0,0 0 1 16,0 0 0-16,0 0-4 0,0 0 3 0,0 0-5 15,0 0 1-15,0 0-1 0,0 0-4 16,0 0 6-16,0 0-2 0,0 0 7 0,0 0 0 16,0 0-1-16,8 8-4 0,-8-8 2 0,14 5 0 15,-14-5-1-15,19 7 3 16,-7-3 2-16,1 0 0 0,1 1 2 0,5-2-3 0,2 1 2 16,1 0 1-16,5 0-3 0,2 0 3 0,2 1-9 15,4-3 4-15,5 2 2 0,-3 0 0 16,4-1 6-16,-2 1 2 0,7-1-13 0,-3 0 5 15,-1-1-7-15,5 1 10 0,-1-1-9 16,5 0 5-16,1 1 2 0,0-1-3 0,-1 0 2 16,1-1-1-16,-4 2 5 0,-3-1-7 0,1 0 4 15,3 1-1-15,-3-1-6 0,3 1 4 0,-5 0 0 16,-1 1 2-16,0 1-4 0,-1-2-2 0,-3 3 0 16,0-1 6-16,-1 1-1 0,-3-2-2 0,0 2 1 15,-4-3-2-15,-2 3 2 0,0-1 0 16,-2-1 1-16,0 0 6 0,-3-1-1 0,1 2-12 15,-2 0 2-15,-2-3-2 0,-3 2 8 16,1-1 1-16,-3 0 0 0,-3-1-7 0,3 0 8 16,-1-1 2-16,-15-1-4 0,20 4 1 0,-20-4 4 15,21 2-6-15,-21-2 10 0,12 2 9 16,-12-2 7-16,15 0-6 0,-15 0 7 0,16-2-6 16,-16 2-3-16,21-4-3 0,-21 4-1 0,21-3 0 15,-21 3-9-15,20-6-2 0,-7 5 3 0,-1-3 2 16,1 1-1-16,1 1-8 0,1-3-1 15,3 0 5-15,-1 2-5 0,3 1 1 0,1-3-4 16,4 0 2-16,0 2 2 0,2-1-4 0,-1 0 6 16,1 0 2-16,2 1-7 0,-2-1 4 0,2 1 2 15,-2-2-3-15,2 4-3 0,-2-2 3 16,0 0 3-16,-5 1-6 0,3 0-1 0,-2-2 6 16,-2 4-1-16,1-2 0 0,-3 0 1 0,2-1 1 15,-3 3-1-15,1-1-3 0,-3-1 3 16,-1 1-1-16,1-3-2 0,-1 4-1 0,-3-2 7 15,1 0-5-15,-13 2 5 0,22-3-7 0,-22 3 8 16,21-2 5-16,-21 2 6 0,17-3 16 16,-17 3-3-16,14-3 1 0,-14 3-3 0,0 0-9 0,17-2 4 15,-17 2-11-15,0 0 3 0,0 0-6 16,12-2 1-16,-12 2-1 0,0 0-8 0,0 0 1 16,0 0-8-16,0 0-43 0,0 0-52 15,14-3-79-15,-14 3-68 0,0 0-74 0,0 0-56 16,0 0-72-16,-14 10-70 0,6-5-455 0,-3 2-631 15</inkml:trace>
  <inkml:trace contextRef="#ctx0" brushRef="#br0" timeOffset="-77406.47">17198 7871 486 0,'-12'-3'1040'0,"0"0"-643"0,12 3-67 0,-13-2-249 0,13 2-15 0,0 0 19 16,0 0 7-16,0 0 26 0,-12-2 215 0,12 2-147 0,0 0 154 0,0 0-249 0,16 4 12 0,-1-2-13 0,-1 0 1 0,5 1-21 0,2 0-1 0,5 0-4 0,36 5 55 16,-24-5-64-16,1-1-10 0,40 4 42 0,26-2 60 0,4-3 88 0,-67-1-110 0,-9 0-8 0,6 0 77 0,-20 2-159 0,-19-2-7 0,14 0-4 0,-14 0-4 0,0 0-4 0,15 0-1 0,-15 0-7 0,0 0 0 0,0 0 0 0,0 0-8 0,16 0-153 0,-16 0-573 0,0 0-6 0,0 0-1093 0,-4 17 358 0</inkml:trace>
  <inkml:trace contextRef="#ctx0" brushRef="#br0" timeOffset="-55971.95">15937 7959 228 0,'0'0'226'0,"0"0"-66"16,0 0-14-16,-16 0-45 0,16 0 0 0,0 0-34 15,0 0 6-15,-12 0-32 0,12 0 10 16,0 0-26-16,-15 4 21 0,15-4-17 0,-10 3 13 15,10-3-22-15,-11 4 16 0,11-4-27 0,-10 4 19 16,10-4-25-16,-10 7 15 0,10-7-21 0,-11 4 22 16,11-4-22-16,0 0 19 0,-10 8-20 15,10-8 19-15,0 0-25 0,-10 7 23 0,10-7-19 16,0 0-1-16,-6 13-51 0,6-13-14 16,0 0-62-16,-3 17-251 0,3-17 94 0</inkml:trace>
  <inkml:trace contextRef="#ctx0" brushRef="#br0" timeOffset="-55437.76">15822 8100 203 0,'0'0'248'0,"0"0"-65"0,-11-6-10 0,11 6-34 16,0 0-1-16,-12-9-36 0,12 9 11 16,-8-5-30-16,8 5 11 0,0 0-27 0,-13-8 10 15,13 8-21-15,0 0 22 0,-12-5-20 0,12 5-12 16,0 0 4-16,-10-7-4 0,10 7 4 15,0 0-4-15,-11-2 4 0,11 2 4 0,0 0-1 16,0 0-4-16,-10-3-3 0,10 3-7 0,0 0-5 16,0 0-5-16,0 0-3 0,-12-3-3 15,12 3-7-15,0 0-2 0,0 0-1 0,0 0-3 0,0 0 4 16,0 0 6-16,0 0 3 0,14-4 3 16,-14 4 4-16,27-4 4 0,-9 2-8 0,3 0 3 15,6-1-7-15,0 0 0 0,4-2-2 16,6 1-5-16,0-2 3 0,5 2-3 0,5-3-3 15,3 2 0-15,-1-2-2 0,-1 2-3 0,2-1 1 16,-9 1-2-16,0-1 3 0,1 1-3 16,-5 0-1-16,0 0 3 0,-2-1 1 0,-6 1 0 15,-2 0 1-15,-2 0 10 0,-5 2 4 0,-1 0 0 16,-2 0 8-16,-1-2 3 0,-3 4 1 0,-13 1-4 16,22-4 0-16,-22 4-10 0,17-2-2 0,-17 2-5 15,0 0-3-15,0 0-3 0,10-4-1 16,-10 4-2-16,0 0-2 0,0 0 2 0,0 0-1 15,0 0-1-15,0 0-3 0,0 0 3 0,0 0 0 16,0 0 1-16,-6-9 0 0,6 9-3 16,0 0 2-16,0 0-3 0,0 0-1 0,-12-5 0 15,12 5 1-15,0 0-1 0,0 0 1 16,-15-1 0-16,15 1 1 0,0 0-4 0,0 0 5 16,-12 0-1-16,12 0-4 0,0 0-32 0,0 0-27 15,0 0-29-15,-13 3-31 0,13-3-37 0,0 0-37 16,0 0-19-16,-2 13-55 0,2-13-55 0,0 0-257 15,2 15-141-15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6:08:45.930"/>
    </inkml:context>
    <inkml:brush xml:id="br0">
      <inkml:brushProperty name="width" value="0.05292" units="cm"/>
      <inkml:brushProperty name="height" value="0.05292" units="cm"/>
      <inkml:brushProperty name="color" value="#FF0000"/>
    </inkml:brush>
  </inkml:definitions>
  <inkml:trace contextRef="#ctx0" brushRef="#br0">1213 4099 469 0,'0'0'395'0,"5"-11"-26"0,-5 11-123 16,0-17 2-16,0 17-91 0,-3-28 9 16,3 12-75-16,3-3 18 0,-3-3-50 0,2-4 7 15,2-4 18-15,0 0 6 0,0-8 27 0,2 2 10 16,2-9 0-16,3-2-2 0,1 0-9 16,1-2-5-16,1 1-20 0,1 2-13 0,3 1-16 15,-1 1-14-15,1 5-12 0,1 1-6 0,-5 8-8 16,3 2-6-16,-1 3-3 0,-3 5-6 15,-1 4-5-15,1 2-4 0,-3 2-1 0,0 3-3 16,-1 3-3-16,-9 6-1 0,18-1 6 0,-7 6 0 16,-3 5-2-16,-2 3 2 0,2 5 4 0,-2 3 2 15,3 5 3-15,-3 2-1 0,2 3-2 16,3 3 3-16,-3-1-2 0,2 1 1 0,-2 1 3 16,3-2-3-16,-1-3 0 0,-2-3 2 0,1-5-5 15,-1 1 3-15,0-4-1 0,-2-4 4 16,-1 0-2-16,1 0 2 0,0-3 1 0,-2-2 8 15,-4-10 15-15,6 18 60 0,-6-18 5 0,0 0 14 16,2 12-57-16,-2-12 12 0,0 0-40 0,-16-5 15 16,1-2-33-16,-1 0 15 0,-5-4-27 0,-4 2 22 15,-6-2-25-15,-2-1 14 0,-4 1-24 16,-6 1 21-16,-5-1-19 0,1 4 17 0,-3-1-27 16,0 5 31-16,9-1-20 0,0 2 25 0,1 0-17 15,9 1 31-15,4 0-18 0,5-1 29 16,1 1-29-16,4 0 29 0,5-1-38 0,12 2 30 15,0 0-34-15,2-14 32 0,13 5-31 0,9-1 27 16,16-6-26-16,7-3 24 0,26-6-28 16,5 0 20-16,9-1-17 0,0 1 16 0,2 1-14 15,-3 2 8-15,-1 3-10 0,-17 4 17 16,-12 5-22-16,-4 2 15 0,-11 4-16 0,-8 3 7 0,-2 2-10 16,-6 3 20-16,-8 4 15 0,-5 5-1 0,-8 4 24 15,-6 3 1-15,-12 9 14 0,-11 8-2 16,-23 18 4-16,-7 0-5 0,-7-1 7 0,-5 0-6 15,-3-4 11-15,-2 0 5 0,4-3-9 16,-3-2-1-16,5-3-9 0,0-1-11 0,6-5-8 16,10-8-6-16,11-6-18 0,2-2 14 0,8-3-3 15,6-5 2-15,3-3 1 0,3 0-44 16,3-3-120-16,3-3-148 0,11-3-119 0,0 0-62 16,0 0-166-16,9-20-437 0,7 6-720 0</inkml:trace>
  <inkml:trace contextRef="#ctx0" brushRef="#br0" timeOffset="106893.66">8605 6505 319 0,'0'0'423'0,"-18"4"-74"0,18-4-96 16,-17 2-21-16,17-2-31 0,-18 4-17 0,18-4-20 15,-19 1-11-15,19-1 18 0,-19 4-4 0,19-4 19 16,-12 3 1-16,12-3-10 0,0 0-13 15,-12 3 0-15,12-3-12 0,0 0-8 0,0 0 11 16,0 0 12-16,0 0 19 0,16 7 7 16,7-6-9-16,8 0 3 0,10-2-1 0,21 0-14 15,38-4-6-15,7 1-21 0,11-4-8 0,8 4 24 16,4-3-16-16,85 0-23 0,-54 3-20 16,-26 0-24-16,5 0-8 0,-1 3-16 0,-1-3-2 15,-5 2-13-15,-5-2-7 0,-15 0-8 0,-5 4-6 16,-15-1-4-16,-25-1 3 0,-14 2-11 0,-13 0 5 15,-6 0-5-15,-4-1 4 0,-8 1 7 0,0-1 22 16,-9 1 12-16,3 0-7 0,-17 0-3 16,14-2-14-16,-14 2-5 0,0 0-6 0,0 0-5 15,0 0-49-15,-4-9-69 0,4 9-55 0,-18-6-64 16,18 6-73-16,-23-6-82 0,10 3 78 16,13 3-31-16,-18-4-25 0,18 4-13 0,-23-3-39 15,23 3-82-15,-23-1-52 0,23 1-351 0,-16 2-535 16</inkml:trace>
  <inkml:trace contextRef="#ctx0" brushRef="#br0" timeOffset="119175.35">12872 9765 325 0,'0'0'458'16,"-19"-3"-93"-16,19 3-71 0,-16-4-33 0,16 4-33 15,-13-4-35-15,13 4-28 0,-14-3-18 16,14 3-14-16,0 0-9 0,-12-1-9 0,12 1-8 15,0 0 3-15,0 0-5 0,0 0-6 0,-11-4-8 16,11 4-1-16,0 0-6 0,13-11-15 16,-3 5-10-16,4-2-13 0,-1 0-2 0,10-4 4 15,3-2-20-15,5-1-3 0,7-3-4 0,-3-1 2 16,6-1-2-16,0 2-3 0,-1 2-4 0,-5-2-3 16,0 6-4-16,-2 0 1 0,-6 1-1 15,0 3-2-15,-4-2-3 0,-5 5-2 0,-1-1 3 16,-1 1-1-16,-5 1-3 0,-11 4 3 0,22-4 0 15,-22 4-2-15,0 0-2 0,0 0 2 0,0 0 1 16,-12 13-2-16,-3-6 0 0,-1 1 0 16,-7 2-5-16,-8 1 8 0,-2 1 11 0,-6 3-15 15,-3-2 4-15,-3 2 1 0,2-3 17 0,-1 1 6 16,1 1 2-16,1-2 6 0,7-1 0 16,0-2-8-16,10-1 4 0,1-1-17 0,5 0 8 15,0-3-16-15,3 0 15 0,3 2-17 0,3-2 10 16,10-4-7-16,-10 5 10 0,10-5 3 15,0 0 9-15,14 0-3 0,3-4 12 0,1 1-3 16,7-5 13-16,8 0 9 0,4-3-2 0,9-1 3 16,-1-1-6-16,48-12 21 0,-47 13-47 15,-1 1-3-15,-10 2-4 0,5 1-7 16,-7 3 0-16,-6-2-2 0,0 3-1 0,-9 1-11 16,1 0-2-16,-3 1-11 0,1-2-9 0,-7 3-13 15,-10 1-22-15,17 0-12 0,-17 0-37 16,0 0-24-16,0 0-25 0,-9 10-25 0,1-3-52 15,0 0-39-15,-7-2-32 0,7 3-62 0,-4-1-50 16,-1 3-351-16,1 0-364 0</inkml:trace>
  <inkml:trace contextRef="#ctx0" brushRef="#br0" timeOffset="131862.29">18286 3073 13 0,'2'-15'223'0,"-2"15"-50"0,0 0-32 0,0 0-9 0,0-15 0 15,0 15-1-15,0 0-18 0,0-15 38 0,0 15-19 16,0 0 21-16,0 0-5 0,-2-16-9 0,2 16-26 16,0 0-27-16,0 0-20 0,0 0-9 15,0 0 25-15,0 0 21 0,0 0 55 0,0 0 16 16,2 21 28-16,-4-3 19 0,-2 5-14 0,-3 12 8 15,-5 6 6-15,-2 8 5 0,-5-3-10 0,-2 3-10 16,-10 16-10-16,4-13-21 0,5-9-21 16,-1-1-16-16,0-3-32 0,0-2-15 0,5-7-17 15,3-3-10-15,3-5-27 0,0-1-59 0,3-6-133 16,3 0-127-16,2-4-131 0,4-11-197 0,0 0-626 16,0 0-875-16</inkml:trace>
  <inkml:trace contextRef="#ctx0" brushRef="#br0" timeOffset="135614.35">9693 6129 512 0,'0'0'407'0,"0"0"-90"0,0 0-75 16,0 0-90-16,0 0-117 0,0 0-69 0,0 0-87 16,0 0-134-16,8-11-141 0,-8 11 77 15</inkml:trace>
  <inkml:trace contextRef="#ctx0" brushRef="#br0" timeOffset="138573.34">18259 6790 55 0,'0'0'759'0,"0"0"-179"0,0 0-115 16,-8-7-91-16,8 7-95 0,0 0-27 0,0 0-40 16,-19 3-1-16,19-3-19 0,-14 13 8 15,3-3 16-15,1 3 15 0,-3 3 11 0,-1 4 10 16,4 2 9-16,-5 6-1 0,3 2-5 0,1 1-14 16,3 2 18-16,0 1-1 0,4-4-16 15,2 3-65-15,4-2-10 0,2 2-53 0,4 1 8 16,5 0-53-16,5 1-5 0,5 1 9 0,6-5-79 15,6-4-72-15,4-2-118 0,7-5-110 0,3-5-161 16,5-3-69-16,8-3 11 0,4-7-107 16,29 1-157-16,3-7-331 0,-1-5-767 0</inkml:trace>
  <inkml:trace contextRef="#ctx0" brushRef="#br0" timeOffset="139124.32">22344 6436 514 0,'0'0'540'0,"10"-3"-116"0,-10 3-55 16,16 1-19-16,-3 5-17 0,-1 2-13 16,3 2 22-16,1 3 33 0,7 9 8 0,-2 0-14 15,-1 4 3-15,5 6 6 0,-2 2 6 0,0 4 80 16,-1-1 37-16,-3 5-20 0,2-1-53 0,-5 4-66 15,1 3-56-15,-5-2-110 0,0 0-196 16,-3-6 0-16,-7-1 0 0,2-2 0 0,-4-5 0 16,-2-1 0-16,-4-2 0 0,-5 2 0 15,-3-4 0-15,-3-1 0 0,-5-6 0 0,-3-1 0 0,0-1-575 16,0-3-207-16,0-4-118 0,3-2 76 16,-3-4-99-16,0 0-407 0,2 0-987 0</inkml:trace>
  <inkml:trace contextRef="#ctx0" brushRef="#br0" timeOffset="148026.9">18116 4596 330 0,'0'0'432'0,"-16"-7"-93"0,16 7-35 15,-19-5-26-15,19 5-37 0,-16-5-4 16,16 5-39-16,-13-5 0 0,13 5-20 0,0 0-5 16,-16-4-9-16,16 4-13 0,0 0 1 15,0 0-21-15,-15-4-6 0,15 4-19 0,0 0-18 16,0 0-14-16,0 0-14 0,-12-1-13 0,12 1-10 16,0 0-6-16,0 0-4 0,0 0-6 15,0 0 10-15,0 0 28 0,0 0 32 0,6 12 24 16,4-6 3-16,5 0-17 0,1 0 2 0,5 2-10 15,6-2-11-15,8 2-2 0,2-1-14 0,13 0-6 16,4-1-13-16,3-2-2 0,5-1-2 16,7-2-1-16,26-1 2 0,2 0 11 0,2-4-5 15,0 3 18-15,-2-2-19 0,-1 0 11 0,-3 2-14 16,-15-1 42-16,-10 2-38 0,1 0 28 0,-1 1-33 16,2 0 29-16,-2 0-26 0,27 2 51 15,-16-3-19-15,-11 1 54 0,0-2-20 0,3 0 18 16,22-2 23-16,-19-1-6 0,-10 1 5 0,-2-1-13 15,0-1-23-15,-4-1-11 0,0 2-21 16,-2-1-8-16,0-1-11 0,-5 1-3 0,1-2-6 16,0 3-1-16,-5-2-6 0,-3 2 3 0,-5 0-4 15,0 0-3-15,0 1-5 0,-8 2-5 16,0 0-18-16,2-1 6 0,-2 0-5 0,-2 0-20 16,0 2 0-16,0 0 0 0,0-1 0 0,2 1 0 15,-4 0 0-15,-2-1 0 0,0 1 0 0,-3 0 0 16,1 0 0-16,0 0 0 0,-2 0 0 15,-3 0 0-15,1 0 0 0,1 0 0 0,-3 0 0 16,2 0 0-16,-1 0 0 0,-1 0 0 0,-1 0 0 16,1 0 0-16,-1 1 0 0,1-1 0 15,-3 0 0-15,3 0 0 0,-1 1 0 0,1-1 0 16,2 0 0-16,-1 0 0 0,1 4 0 0,-1-4 0 16,3 2 0-16,-2-1 0 0,1 0 0 0,1 1 0 15,0-1 0-15,-1 3 0 0,1-2 0 0,-2 2 0 16,1-2 0-16,-1 0 0 0,0 2 0 15,-1-3 0-15,1 2 0 0,-3 2 0 0,3-3 0 16,-1 2 0-16,1-3 0 0,-2 5 0 0,1-4 0 16,1 2 0-16,-3-2 0 0,3 2 0 15,-2-1 0-15,-1 1 0 0,3-2 0 0,-1 1 0 16,1 2 0-16,-3-2 0 0,3 0 0 0,0-1 0 16,-3 2 0-16,1-2 0 0,-1 1 0 15,-1 0 0-15,1-1 0 0,-3 0 0 0,-1-1 0 16,3 1 0-16,-15-2 0 0,22 5 0 0,-22-5 0 15,19 1 0-15,-19-1 0 0,18 2 0 0,-18-2 0 16,13 2 0-16,-13-2 0 0,0 0 0 16,14 0 0-16,-14 0 0 0,0 0 0 0,0 0 0 15,0 0 0-15,15 3 0 0,-15-3 0 16,0 0 0-16,0 0 0 0,0 0 0 0,0 0 0 0,0 0-150 16,0 0-339-16,0 0-102 0,0 0-77 15,-2-13-34-15,2 13 181 0,-13-2-23 0,13 2-48 16,-18-3-65-16,18 3-371 0,-21 3-681 15</inkml:trace>
  <inkml:trace contextRef="#ctx0" brushRef="#br0" timeOffset="153976.12">18300 9582 134 0,'11'6'223'0,"-11"-6"-87"0,12 4-13 0,-12-4-55 0,10 7-3 0,-10-7-47 0,11 11-3 0,-11-11-65 0,6 13-78 0,-6-13-65 0,4 14 61 0</inkml:trace>
  <inkml:trace contextRef="#ctx0" brushRef="#br0" timeOffset="170047.81">17953 7654 286 0,'0'0'236'0,"-10"-16"-35"0,10 16-20 15,-11-15-18-15,11 15-10 0,-10-15-22 16,10 15 5-16,-10-16-9 0,10 16 17 0,-11-15-20 15,11 15-6-15,-10-13-11 0,10 13-23 0,-8-10-19 16,8 10-15-16,0 0-10 0,-13-4-8 16,13 4 6-16,-12 7 1 0,6 0 15 0,-3 4-7 15,3 4 18-15,-4 4-6 0,0 3 13 0,-1 8-3 16,1 3-1-16,0 2 4 0,-1 1-7 0,3-1-8 16,2 3-4-16,2-2 2 0,-1-4-19 15,5 3 5-15,2-3-19 0,1-1 9 0,3 3-13 16,4 0 11-16,3-2-2 0,1-4-18 0,5-1-50 15,3-5-97-15,1 0-105 0,2-4-98 16,2-5-487-16,2 1-445 0</inkml:trace>
  <inkml:trace contextRef="#ctx0" brushRef="#br0" timeOffset="170919.81">22168 7624 433 0,'0'0'401'0,"0"0"-93"0,0 0-66 0,0 0-18 16,0 0-27-16,0 0 5 0,0 0-32 0,16 2 1 15,-16-2-33-15,13 13 9 0,-3-4-23 0,-2 3 9 16,1 1-24-16,1 2 7 0,-2 5-30 16,3 1 14-16,-3 1-23 0,-2 2 10 0,0-2-22 15,-4 3 17-15,0-3-19 0,0 1 12 0,-2-1-24 16,-2-2 8-16,-2 4-23 0,-2 0 4 16,0-3-1-16,-2 1-13 0,-3 1 4 0,-1-2-7 15,-3 1-9-15,-3 1-12 0,1-2-60 0,-3 1-64 16,3-5-61-16,0 0-76 0,1-2-108 0,1-4-73 15,1 1-388-15,2-3-445 0</inkml:trace>
  <inkml:trace contextRef="#ctx0" brushRef="#br0" timeOffset="172553.81">22887 4425 38 0,'0'0'332'0,"-6"-17"-38"0,6 17-87 0,-6-15 19 16,6 15-31-16,-6-9-23 0,6 9-6 15,0 0-14-15,-7-11-7 0,7 11-23 0,0 0-4 16,0 0-18-16,-4-11-8 0,4 11 15 0,0 0 8 15,0 0-2-15,17-8-5 0,-5 5-8 0,3 2-6 16,-1-1-8-16,5 0-12 0,1 0-3 16,1-2-16-16,0 2-6 0,-1-1-8 0,3 1-10 15,-2 0-1-15,-3 0-9 0,-1 1-1 0,-3 0-2 16,1-2-7-16,-15 3 1 0,18-1-4 16,-18 1 1-16,0 0-4 0,0 0 2 0,0 0-2 0,-18 8 2 15,3-4-4-15,-5-1 1 0,-5 2 0 16,-4 0 6-16,-2-2-9 0,-4 5 1 0,-2-4 0 15,1 2-2-15,8-1 1 0,1-2-1 0,6 1 5 16,0-2-1-16,5 0 11 0,-1 1 9 16,17-3 5-16,-14 1 3 0,14-1 3 0,0 0-3 15,20-6-3-15,-1 1-2 0,8 0-8 0,8-2 2 16,2 0-2-16,11-1-3 0,-1 1-3 16,1-1 0-16,-7 3-4 0,-1 0 12 0,-5-1-13 15,-6 2 4-15,-5 0 5 0,-3 1 7 0,-4 0-14 16,-5 2-3-16,-12 1 1 0,0 0-2 0,0 0-1 15,0 0 1-15,-21 3-7 0,1 2 7 0,-7-1-3 16,-6 2 1-16,-4 0 1 0,-1 1-3 16,3 0-2-16,6-2 1 0,4-2 2 0,5 1-1 15,1 0 0-15,3 0 0 0,5-1-2 0,11-3 6 16,0 0-2-16,0 0-1 0,0 0 6 16,13 3-2-16,5-4-4 0,5-1-1 0,6-1 15 15,2 1-15-15,2-1 17 0,0 0-21 0,-2 1 15 16,-2 0-24-16,-4 1-59 0,0 1-76 0,-5 0-113 15,-1 1-20-15,-2 2-62 0,-3 1-50 0,-4 0-445 16,-3 3-452-16</inkml:trace>
  <inkml:trace contextRef="#ctx0" brushRef="#br0" timeOffset="176546.39">15373 6440 773 0,'0'-16'647'0,"0"16"-141"15,-4-10-112-15,4 10-90 0,0 0-59 0,-16 11-49 16,7 2-41-16,1 8-18 0,-4 9-38 0,1 5-3 16,-1 11-25-16,-1 5-7 0,3 5-22 15,0 5-6-15,-1 25-8 0,-1 2 5 0,4 2-20 16,-3 1 13-16,1 2 1 0,0 1-15 0,-3 1 7 15,3 2-15-15,-2-2 15 0,-1 2-17 16,1-3 18-16,-1-2-7 0,3 1 14 0,0-3 12 16,1-3-11-16,1-15 10 0,4-10-14 0,0 0 3 15,4 1-8-15,0-5 5 0,4-1-13 0,0-5 8 16,2-3-10-16,3-8 8 0,1-7-14 0,4 1 11 16,3-6-10-16,4-3 2 0,6 1 1 15,6-5 1-15,2 0-5 0,6-5 20 0,5-2-20 16,3-2-2-16,5-4-8 0,8 1 10 0,27 1-9 15,2-2 6-15,2-2-7 0,6-3 9 16,2 0 3-16,3 2-3 0,3-4-9 0,5 1 7 16,-1 0-9-16,3-2 4 0,4 3-4 15,0-2-9-15,4-2-24 0,2 0 7 0,2 0-19 16,0 0 0-16,2-1 7 0,4-1 15 0,-1-1-13 16,5 0 20-16,-2-1-10 0,3 0 19 0,-3-1-9 15,5 1 20-15,-1 0-12 0,1-2-2 16,-1 4 12-16,1-1-8 0,-1 0 18 0,-3 0-8 15,-1 3-3-15,0-4 7 0,1 3 1 0,-7 1 6 16,0-3 8-16,-2 2-1 0,0-1 10 0,-4 0-1 16,2 0-3-16,-2-3-4 0,-2 2-1 15,0-2-7-15,-2-1 1 0,0 1-2 0,-1-1 8 16,-1 1-16-16,0-1 10 0,-5 0-9 0,-1-1 5 16,-5 0-12-16,-3-1 13 0,-3 0-8 0,-6-2 8 15,-6-1-10-15,-15 4 7 0,-10-2-9 16,-4 1 14-16,2-3-7 0,-4-1 5 0,0 0-6 15,-5-1 2-15,-1-1 0 0,-3-1 2 0,-1 0-9 16,-3 1 7-16,-1-1-10 0,-1-2 11 16,-8 4-7-16,0-2 7 0,-2 0-8 0,0 0 1 15,-2 0 11-15,-2-2-11 0,0 2 13 0,0-2-5 16,-5 0 19-16,1-2-5 0,0 0 12 0,-2-3-11 16,-3 1 10-16,3 0-18 0,-2-2 11 0,-1 3-7 15,-1 1 2-15,-3-2-6 0,3 2-3 16,-1 0 3-16,1 0-3 0,-3 0-4 0,3 1 1 15,-3-1-8-15,1 3-15 0,-1-2 23 0,1 0-19 16,-3 3 23-16,0-3-24 0,-1 3 28 0,-1 1-23 16,-2-4 22-16,3 3-22 0,-5-2 17 0,2-1-18 15,0-3 20-15,1 0-22 0,-1 0 27 0,-2-2-24 16,2 0 26-16,1-2-30 0,-1 2 27 0,0-3-9 16,1 1 0-16,-1 0 1 0,0-2 4 15,2-3-4-15,1-2-11 0,-1 3 12 0,0-3-3 16,-1 1 8-16,1-1-5 0,-2 0-1 0,1 0-18 15,-1-3 21-15,0 0-23 0,-2-1 26 16,0-2-22-16,1 1 23 0,-3-5-26 0,0 2 26 0,0-2-24 16,0 0 18-16,-2-3-18 0,0 0 21 15,0-1 0-15,-2-2 1 0,0 2-4 0,-2-7-1 16,2 7-18-16,-2 1 29 0,0 3-20 0,0-1 25 16,-2 4-9-16,2 1 17 0,-2 1-19 15,0 6 20-15,0 1-27 0,-3 1 22 0,3 3-22 0,0 2 21 16,-2-2-17-16,2 6 6 0,0 0-21 15,-1 1 22-15,1-1-20 0,0 2 21 0,0 1-21 16,0 0 18-16,0-1-21 0,-2 4 20 0,1-1-18 16,1 0 14-16,0 0-17 0,-2 2 27 0,0 0-33 15,2 1 23-15,-3-1-16 0,1 5 24 0,2-3-23 16,-2 4 19-16,6 7-19 0,-10-15 21 16,10 15-29-16,-11-15 25 0,11 15-17 0,-10-8 18 15,10 8-19-15,-8-7 17 0,8 7-19 0,-13-8 21 16,13 8-24-16,-14-4 27 0,14 4-22 0,-21-5 22 15,21 5-3-15,-23-4-1 0,11 2 2 0,-2 1-5 16,-3 0 0-16,0 1-3 0,-1 0-4 0,-3 0-4 16,3 0 5-16,-5 2 5 0,0-2 2 15,0 2-4-15,-4 0-7 0,-4 1 7 0,3-2-1 16,-3 2 6-16,0 0-3 0,-7 0-1 0,1-1-3 16,-2 2 0-16,-3-1 3 0,1 1-9 0,-4-1 9 15,-5 1-7-15,-2 0 4 0,1-1 1 16,-5 0 4-16,-2 1 10 0,0 0-14 15,-2-1-3-15,0-1 8 0,-4 4-10 0,-2-4-1 0,-25 3 2 16,15-1 11-16,9 0-12 0,-26 2 12 16,17-3-14-16,-17 1 4 0,16 0 6 0,11-2-8 15,-27 2 4-15,2 0 1 0,-2 0-5 0,15-1 3 16,-15 1-5-16,0 0-1 0,-2 0 1 16,-1-1 1-16,1-1 0 0,-2 0 4 0,0-1-2 15,-2 1-1-15,-2-1-2 0,1 0 6 0,1-1 7 16,0-1-10-16,0 0 12 0,-1-1-11 15,1 1 1-15,0-1 4 0,0 0-7 0,2-1 10 16,2-1-7-16,-1 0 6 0,1 1-3 0,2-1 5 16,0 0-9-16,-2 0 3 0,2 0-3 0,0 1 6 15,0-1-9-15,2 0 8 0,13 2-8 0,-17-2 13 16,2 2-9-16,16-2 3 0,-18 1-4 16,2 0 4-16,2 0-8 0,12 0 7 0,9 0-8 15,-23-1 0-15,0 1 10 0,17 0 3 0,10-1-6 16,-27 1 6-16,16-1-9 0,9 3 9 15,-27-2-9-15,18-1 5 0,11 3-5 0,-2-1 3 16,0 0-4-16,2 0 7 0,-1-1-8 0,-1 2 7 16,4-2-8-16,-2 3 14 0,2-4-10 15,0 4 7-15,2-2-5 0,0 0 6 0,2 2 1 0,0 0 6 16,0 0 1-16,2 0 10 0,0 3-4 16,0-2 11-16,0 3-3 0,3-1-1 0,1 0 5 15,-2 1 2-15,6 0 5 0,-1 1-8 16,7-2 5-16,1 1-9 0,2-1 3 0,1 0-3 15,3-1 1-15,4 1 1 0,2-1-6 0,0 0-4 16,4-2 1-16,-2 3-4 0,6-1 7 0,1-1-11 16,-1 0 8-16,2 0-7 0,1-1 5 15,1 0-10-15,0 0 6 0,3 0-5 0,1 0 5 16,15 0-10-16,-24-1 5 0,24 1-9 0,-21-4 9 16,21 4-19-16,-17-6-39 0,17 6-58 15,-12-10-60-15,12 10-23 0,-6-10-24 0,6 10-16 16,0 0-14-16,-4-15-17 0,4 15-15 0,0 0-16 15,0 0 8-15,6-11 25 0,-6 11-7 0,0 0-29 16,10 6-321-16,-10-6-176 0</inkml:trace>
  <inkml:trace contextRef="#ctx0" brushRef="#br0" timeOffset="177349.84">14352 6814 447 0,'-21'-4'558'0,"1"2"-118"0,3-1-64 15,1-1-59-15,-1-2-47 0,3 2-29 16,-3-1-44-16,7-2-28 0,-3 0-40 0,5-4-16 16,0-2-26-16,2-2-10 0,1-3-21 0,1-4 12 15,6-4-5-15,-2-6 7 0,2-8 6 16,9-8 4-16,-1-5 4 0,3-2-10 0,3-23 0 16,3-3-15-16,1 0-4 0,-1 0-5 0,2 1 2 15,-1 1-14-15,1 0 9 0,0 7 8 16,-5 12 2-16,1 12 9 0,-3 6-5 0,-4 9-4 15,-1 6-16-15,-1 4-15 0,-2 6-15 0,-2 4-3 16,-4 13 1-16,9-6 2 0,-9 6 5 16,10 20-5-16,-8 0 2 0,0 6-1 0,-2 8 11 15,2 6-11-15,0 3 6 0,0 10 1 16,5-1 13-16,-3 1 2 0,2 0 11 0,0-2-7 16,2-3 1-16,1-2-5 0,1-6-4 0,-2-4-7 15,0-2 0-15,1-8-6 0,-1-2 0 0,-4-5-4 16,2-1 9-16,-2-3-1 0,3 0 19 0,-3-3-1 15,-4-12-10-15,2 12-6 0,-2-12-7 16,0 0-5-16,-4-10 0 0,-2 1-6 0,-3-6-1 16,-5-1-2-16,-5-7 1 0,-6-3-4 0,-1 0-2 15,-8-2 1-15,-3 1 0 0,-2 1 0 16,-4 2-2-16,1 1-1 0,-1 4 4 0,1 2 4 16,1 1 14-16,10 4 20 0,2 0 9 0,6 2 7 15,1 2-7-15,5 1-1 0,3-1 0 0,3 0-13 16,7-3-14-16,6-2 4 0,7-1-5 0,5-2-9 15,11-3 7-15,10-6-12 0,8 3 5 16,21-10-6-16,9 2 3 0,3-2-1 0,5 5 2 16,6 0-6-16,2 1-3 0,2 4 7 0,-3 4-2 15,-5 2-3-15,-21 7 1 0,-10 3-2 16,-13 5-3-16,-8 2 7 0,-6 3 44 0,-2 7 45 16,-13 4 20-16,-6 3 11 0,-10 5-4 0,-15 17 5 15,-20 15-3-15,-17 4-2 0,-10 2-19 16,-9 2-4-16,-53 29 4 0,31-25-26 0,12-15 16 15,4-2-18-15,1-3 5 0,3-3-7 0,7-4-12 16,4-2-38-16,18-9 24 0,9-6-35 0,1-1-22 16,13-6-147-16,1-4-114 0,7 2-154 0,2-5-197 15,3-3-28-15,14-6-58 0,-10 7-760 16,10-7-1165-16</inkml:trace>
  <inkml:trace contextRef="#ctx0" brushRef="#br0" timeOffset="-198096.77">15450 2590 228 0,'-9'-13'456'15,"5"1"-91"-15,-2 0-56 0,0-1-28 0,0 4-22 16,-1-1-26-16,3 2-70 0,4 8-13 15,-10-15-40-15,10 15-11 0,-6-12-36 0,6 12-1 16,0 0-29-16,-8-10 13 0,8 10-21 0,0 0 13 16,0 0 0-16,-13 11 7 0,7 0 9 0,2 5-5 15,-2 6-2-15,-1 7 2 0,-1 9-19 16,0 11 16-16,-5 7-16 0,-1 27 13 16,-1 4-4-16,-3 4 6 0,1 4-5 0,-1 2 3 15,-1 4-11-15,1-2 2 0,-1 1-3 0,2-6-2 16,5-3-5-16,0-4-3 0,5-18 5 15,1-9-2-15,2 0 5 0,0-1 4 0,2-5-9 16,2 2 3-16,0-8-10 0,2-2 3 0,-2-1-10 16,4-3 6-16,0 2-10 0,0-5 6 0,3-1-9 15,3-1 9-15,-2-5-8 0,2 1 4 0,3-5 1 16,1-1 0-16,3-3-10 0,1-2 5 16,3-1-4-16,2-2 0 0,2-3 3 0,4 0-3 15,4-2 3-15,6 1-1 0,4-2-5 0,5 0 16 16,4-3-13-16,1 2 5 0,5-2-5 0,2 0-3 15,23 2 7-15,-11-1-2 0,13 1-1 16,2-3 0-16,0 0 2 0,-11-5-2 0,17 4-1 16,2-2 1-16,0-2 2 0,2-1 0 0,1-1-1 15,1 0 1-15,2 0-1 0,-2 1 3 0,1 0-5 16,-1 0 2-16,-2 1-1 0,-4 0 4 16,0 1-4-16,-14-3-1 0,-11-1 13 0,0 3-14 15,25-3 0-15,-14 1-8 0,-9-1 14 16,0-2-7-16,25-1 2 0,0 1 0 0,-4-3-4 15,2 0 8-15,-2-2-3 0,2 2-2 0,-16 0 11 16,14 0 5-16,-15 3-14 0,-8 1-7 16,-4 0 8-16,1 1-5 0,-3 3 0 0,-3 0 3 0,1 2-2 15,-2-1-1-15,0 2 3 0,-2 0 0 16,-2 0-2-16,-1 0 4 0,-1 0 0 0,2-1-3 16,0-2 3-16,4 3-2 0,-1-4 2 0,1 0-3 15,4-2 0-15,0 0 1 0,-2 1 0 16,0 0-1-16,2 1 2 0,-4-2-1 0,0 1-3 15,-2 0 2-15,-5 1-1 0,1 0 2 0,-8 1 0 16,-1-1 7-16,0-1-10 0,-1 3 2 16,1-3-2-16,-2 2 3 0,1 0 1 0,1-1-3 15,-1 0 1-15,1 1 3 0,2-3-7 0,7 3 7 16,2-1-1-16,-2 1-2 0,1 0 2 0,1 0-3 16,-2-1 4-16,-1 1-6 0,-7 1 5 0,-3-2-2 15,0 0 5-15,-1 0-2 0,-1 1 6 16,-2-2-10-16,0 1-4 0,-3-1 1 0,1-1 14 15,-2 1-12-15,2-2 14 0,4 2-17 0,0-2 8 16,3 0-4-16,3 0-4 0,-1 3 4 16,3-3 9-16,5 0-14 0,-5 1 14 0,7-1-14 15,2 1 10-15,-2-1-10 0,-3 2 13 0,-5-1-12 16,-3-1 8-16,-1 0-9 0,-1 2 11 16,-2-1-8-16,-6-1 4 0,2 0-6 0,-4 0 11 15,3 0-10-15,-3-1 3 0,0-1-3 0,0 2 10 16,-2-1-14-16,-1-1 17 0,3 0-12 0,0-1 6 15,0 1-4-15,3 0 12 0,3-1-4 16,0 0 11-16,4 1-7 0,1-1 1 0,-1 1-4 16,0 1 0-16,1 0 0 0,-1-2-5 0,-2 3 4 15,-6-1 6-15,0 0 10 0,-2 0 7 16,0-1 9-16,-2-1 9 0,-2 1 2 0,-2 0 3 0,-2-2 7 16,0 1-1-16,-3-3 7 0,3 0-3 15,0-2-5-15,1-2-6 0,-3-1-1 0,2-1 17 16,2-5-24-16,-3 0 10 0,3-2 12 0,-2-3-24 15,0 0 9-15,-3-1 4 0,1-1 6 0,0-1 2 16,-3-2 19-16,-1 0-28 0,-1-3-1 0,-1-3-10 16,-1 1-1-16,-1-1-9 0,-3-1 20 0,0-2-20 15,-1-2-9-15,1-7 33 0,0-1-38 16,-1-2 21-16,1-1-11 0,0 0 0 0,1-1 1 16,1-2-39-16,-2-1 31 0,3 0-16 0,1 0 12 15,1 1-20-15,-3 0 10 0,3 1-17 0,-5 0 16 16,2 5-17-16,-1 0-14 0,-5 6 18 0,0 1 9 15,0 2 3-15,0 0 22 0,-3 7-11 0,1 0 10 16,0-1-6-16,-2 2 3 0,2 0-12 16,0 1 15-16,-2-2-21 0,2 4 7 0,-2-1-7 15,3 1 11-15,-1-1-20 0,-2 3 13 16,2-1-16-16,-2 3 14 0,0-1-8 0,2 1 7 16,-2-1-18-16,0 1 9 0,0 1-8 0,-2 0 16 15,2 2-15-15,-2-2 16 0,0 1-17 0,0 1 11 16,-2 0-11-16,2 0 14 0,-2 0-17 0,0 1 17 15,0 2-12-15,0 1 13 0,0 0-12 16,0 1 13-16,-2 0-15 0,2 1 9 0,0 1-27 0,0 1 28 16,2 11-19-16,-9-22 12 0,7 11-33 0,-2 1 10 15,0-1-30-15,-2 1 18 0,2-1-22 16,0 2 33-16,-3 0-18 0,1-1 14 0,0 0 7 16,0 3 2-16,-3-1 4 0,3 1 5 0,0-1-1 15,-2 1-2-15,0-1 6 0,-1 3 3 0,1-1-3 16,0-2 4-16,-3 4 3 0,1-3-2 0,0 2-1 15,-3-1 0-15,-1 1 1 0,-3-1-5 0,1 2-12 16,-5-2-11-16,-4 1 0 0,-4 0-27 16,0-2-4-16,-8 2-13 0,0-2 0 0,-4 2 10 15,-9-2 6-15,-2-1 10 0,-1-2 2 16,-1 3 12-16,0-1 9 0,-4 0-3 0,2-2 8 16,-1 3 6-16,-1-2 4 0,0 1 3 0,-2 0 3 15,-2 1-6-15,2-1 8 0,-4 1-1 0,2 0 3 16,-2 0 4-16,0 3-3 0,0-3 8 0,-25-3-6 15,16 4-2-15,9 0 6 0,-23-3-4 16,15 2 3-16,8 0-4 0,-25-1 4 0,0 0 2 16,15 1-2-16,8 1-1 0,2 0-1 0,-25-3 10 15,16 3-15-15,11-1 10 0,0 3-2 16,-2-3 2-16,2 3-2 0,0 0-6 0,-2 0 5 16,0 1 0-16,0-1-2 0,0 2 4 0,0 0-3 15,-4-1 2-15,-1 2-2 0,-26-2 16 16,17-1-20-16,-15 2 3 0,-2-1 0 0,2 0 3 0,2 0 0 15,14 0-6-15,9 0 4 0,0 0 3 16,-23-1 0-16,16 1 14 0,11 1-15 0,2-1 3 16,0 1-3-16,-2 0-1 0,2 2 3 0,0 0-3 15,0 0-2-15,2 0 1 0,-2 1 5 16,0 0 4-16,0 1-10 0,0-1-1 0,-2 2 17 16,0-1-17-16,0 1 3 0,-2-1 0 15,-2 0 0-15,-25 4-2 0,16-4 4 0,11 2-1 16,0-1 4-16,0 1-4 0,-1 0 11 0,3 0-15 15,0 1 19-15,2 1-16 0,2-2 8 0,2 2-15 16,3-1 15-16,-1-1-15 0,2 1 4 16,-2 1 13-16,0 0-16 0,1-1 15 0,1 1-14 15,-2-1 16-15,-2-1-17 0,2 1 13 0,1-2-12 16,-3 1 11-16,2-1-8 0,-2 2 15 0,2-2-17 16,2 0 9-16,1-2-7 0,-1 2 8 15,2 2-13-15,1-3 6 0,7-1-2 0,-1 3 12 16,1-4-15-16,-1 3 13 0,1-1-12 0,1 1 9 15,-2 0-11-15,-7 0 12 0,2 0 2 16,1 3-9-16,-1-3 6 0,2 1-13 0,5 3 13 16,4-3-12-16,-3 0 14 0,3 3-14 0,0-2 11 15,0-2 4-15,-1 3-1 0,3 0-3 0,2-1-3 16,-2-1 6-16,2 2 2 0,0-1-3 0,-1 1-7 16,7-2 5-16,-2-1 0 0,0 1 1 15,0 0 1-15,2 0-8 0,1 1 0 0,-1-3-5 16,0 1 10-16,2 2-10 0,0 0 11 0,0-3-9 15,2 1 5-15,5 2-2 0,-3-1 8 16,2-1-6-16,0-1 5 0,3 2-10 0,-1-2 11 16,3 1-6-16,-3-1 3 0,5 0-5 0,-3 1 7 15,3 0-10-15,1-1 7 0,-1 1-2 16,1 0 6-16,1 0-19 0,0-1-33 0,1 5-44 16,1-3-36-16,0 0-35 0,-1 4-42 0,3-1-37 15,2 0-13-15,0 1-6 0,1 3-30 0,5-11 5 16,-2 26-29-16,6-13-365 0,3 2-243 15</inkml:trace>
  <inkml:trace contextRef="#ctx0" brushRef="#br0" timeOffset="-196728.18">2127 7118 142 0,'-14'1'301'0,"14"-1"-88"15,-21 0-8-15,21 0-46 0,-21 2 17 0,21-2-65 16,-22-2 29-16,22 2-14 0,-23-4-2 15,10 0-15-15,3 0-3 0,0 0-13 0,-1-4-6 16,1 2-3-16,2-2-9 0,-1 1 5 0,9 7-7 16,-14-11-5-16,14 11-16 0,-8-9-11 0,8 9-18 15,-9-6 2-15,9 6 3 0,0 0 24 0,0 0 27 16,0 0 33-16,11-12 23 0,1 7 7 16,5-2 11-16,3-1-1 0,7-7 14 0,11-4-26 15,5-3 11-15,23-12-21 0,4 0-16 0,3 0-7 16,-1-2-22-16,2 2 5 0,-1 2-3 15,-3 2-15-15,-14 5-12 0,-9 5-12 0,-1 1-7 16,-3 0-6-16,-1 3-2 0,-9 3-16 0,-2-1 5 16,-8 5-6-16,-1-2-9 0,-5 6 9 15,-1-1-4-15,-3 1-7 0,-1-1 3 0,-12 6-4 16,15-5-21-16,-15 5-61 0,0 0-39 16,0 0-37-16,-11 5-45 0,3 1-31 0,-4 2-28 15,-1 0-32-15,-1 3-23 0,-3 1-19 0,-1 3 1 16,-1-1-46-16,0 1-331 0,1 2-280 0</inkml:trace>
  <inkml:trace contextRef="#ctx0" brushRef="#br0" timeOffset="-195628.18">2115 9916 616 0,'0'0'530'16,"-2"16"-72"-16,2-16-67 0,0 0-56 0,-2 17-76 15,2-17-37-15,0 0-55 0,0 0-15 0,-3 15-46 16,3-15 22-16,0 0 4 0,0 0 68 16,11 10 40-16,-11-10 20 0,27-2 9 0,-9-3-13 15,7-1 9-15,8-8-24 0,8-2 7 0,7-3-28 16,18-12 42-16,0 0-51 0,0 0-39 15,-10 5-28-15,-8 5-43 0,-1-1-5 0,-1 1-19 16,-3 2-16-16,-1-1-12 0,-5 2-10 0,-6 3-36 16,-4 3 16-16,-5 2-81 0,-1 1-18 0,-6 0-54 15,-1 3-73-15,1 0-68 0,-5-2-69 0,0 4 6 16,-2-1-9-16,-8 5-67 0,11-15-26 16,-11 15-38-16,-2-26-93 0,0 11-444 0,0-3-669 15</inkml:trace>
  <inkml:trace contextRef="#ctx0" brushRef="#br0" timeOffset="-173852.01">2363 3242 264 0,'-2'-20'232'0,"2"20"1"0,-2-19-53 16,2 19 12-16,-2-19-61 0,2 19 41 0,-5-20-67 15,5 20 60-15,-4-19-18 0,4 19-51 0,-8-18 69 16,8 18-54-16,-4-15 22 0,4 15-53 16,-4-11 6-16,4 11-41 0,0 0 17 0,0 0-39 15,-11 7 29-15,5 5-4 0,0 7 8 16,-2 13-6-16,-3 11 23 0,-3 6-25 0,-1 8-3 15,-3 26-11-15,-3 5 10 0,0-2-7 0,1 3 7 0,-1 0-3 16,3-1 28-16,-3 1-14 0,0-5 21 16,3 3-19-16,-1-5 3 0,0-2 3 0,5-16-6 15,2-9-6-15,3-3-11 0,-1-3 4 0,4-3-7 16,0-9-6-16,1-1 2 0,1-6-11 0,2-4 14 16,0-4-26-16,2-3 18 0,-2 0-27 0,2-4 23 15,0 0-23-15,2 0 19 0,2-4-16 16,0 0 18-16,5-4-25 0,-1 1 16 0,4-3-21 15,3-1 23-15,1 0-26 0,3 0 27 0,4-1-25 16,6 1 21-16,2 0 2 0,8 0-8 16,4-1 4-16,7 5-4 0,8-4-1 0,2 1 3 15,4-1-8-15,27 1 7 0,2-2 2 0,2-2-15 16,4-1 18-16,0-1-12 0,7-1 6 0,3 1-10 16,1-2 14-16,4-1-16 0,1 3 13 15,5-3-8-15,4 2 11 0,2-2-14 0,5 2 9 16,1-1-7-16,4 0 5 0,3 2-6 0,1-1 8 15,75 2-8-15,-58 0 1 0,-26 0-1 0,1 0 17 16,2 1-17-16,3-2 9 0,1-1-6 16,1-2 6-16,-3 0-8 0,3-1 1 0,-5-2 4 15,0 0-3-15,-3-1 9 0,-5-1-14 0,-4-2 10 16,0 1-10-16,-11 0 13 0,-3-4-11 0,-3 2 9 16,-4-1-12-16,-5-1 12 0,-6 0-10 15,-1-1 12-15,-8 3-13 0,-13 0 9 0,-10 2-13 16,-4 0 8-16,4 0-8 0,-5 0 5 15,-1 3-6-15,0-1 12 0,-3 1-11 0,1-1 12 16,-9 3-12-16,-1-1 14 0,-3 1-13 0,2 1 13 16,-6-2-10-16,2 2 12 0,-8 0-18 0,4 1 16 15,0-1-11-15,-4 1 12 0,2 1-14 16,-2-1 9-16,0 1-6 0,0 1 12 0,0 0-13 16,-5 1 12-16,3 0-10 0,0 1 11 0,4 1-10 15,-2-1 10-15,0 2-9 0,2 0 4 0,-3 1-2 16,5 0 9-16,-4 0-12 0,0-1 9 15,-4 2-9-15,0-2 11 0,-1 0-13 0,-1-1 11 16,2 2-7-16,-5-4 28 0,1 2 11 0,-2-1 32 16,-3-1 17-16,0-1 3 0,3-1 1 15,-3-3-1-15,-1-1-15 0,1-2-2 0,-1 0-19 16,1-5-7-16,-1-3-17 0,1-3-2 0,-2-4-9 16,3-4-2-16,-3-3-3 0,3-7-4 15,-3-6 0-15,-1-3-3 0,1-5-11 0,-2-5 9 16,7-23-12-16,-3-5 4 0,3-1-2 0,-3-2-3 15,1 0-2-15,1 1 1 0,-1-1 6 0,1 6 15 16,-5 11 27-16,1 10-11 0,-2 2 3 0,3 0-2 16,-5 1 3-16,2 3-3 0,3 3-2 15,-3 2-12-15,-2 3-2 0,1 8-2 0,-3 5-2 16,2 4 1-16,-4 1 8 0,0 6 3 16,1 3 4-16,-5 3-2 0,2-1-2 0,2 0-2 15,0 5-2-15,-4-1-10 0,0 13 2 0,4-21-7 16,-4 21 1-16,0-16-6 0,0 16 1 0,0 0-3 15,0-16 5-15,0 16-1 0,0 0 1 0,-4-9 7 16,4 9-8-16,-15-3 1 0,15 3 2 0,-22 1-2 16,5 1 4-16,-1 0 0 0,-5 1-1 15,-4 0-2-15,-4 2 1 0,-6 0 0 0,-3-1 2 16,-9 2-2-16,-5-2-2 0,0 3 2 16,-4-3 2-16,-1 3-4 0,-8-3 4 0,-24 3-5 15,17-1 0-15,10-2 3 0,-2 1-1 0,2-1-2 16,-5-1 3-16,-24 0-2 0,17 1 2 15,4-2-1-15,-23-2-1 0,-3 2 3 0,3-2-3 16,-4-2 1-16,0 0-2 0,0-2 1 0,-3 0 0 16,-1-1 2-16,-5-1-3 0,1 2 2 15,-3-2-3-15,3-1-2 0,4 3 0 0,-5 0 4 16,5-1-7-16,4 1 4 0,-5 1-2 0,5 0 8 16,2-2-6-16,2 3-3 0,0 0 0 0,2 0 0 15,12 2 2-15,-16-2 3 0,0 2 12 0,-3 1-18 16,-3 0 10-16,0 3-13 0,-9 0 12 15,3 0-8-15,-5 1 18 0,-2 3-20 0,-2-1 10 16,-2-1-11-16,3 1 19 0,-1 0-20 0,2 0 17 16,2-2-14-16,3-2 10 0,1 2 3 15,3 0-1-15,3-3-3 0,5 3-3 0,4-3 5 16,18-1-19-16,13-1 16 0,0 3 0 16,4-3 1-16,0 2-1 0,3-2-1 0,1 2 0 0,2-2-7 15,0 2 13-15,9-2-6 0,-3 3-5 16,3-3 2-16,-9 2-2 0,8-1 2 0,1 1 2 15,0-1-1-15,1 0-3 0,-1 2-2 0,1-1 9 16,3 0-9-16,2 1 7 0,-1 0-2 0,9-2 28 16,2 0-25-16,3 2 22 0,3-3-19 15,4 2 19-15,1-2-19 0,1 1 15 0,3 0-27 16,14-1 20-16,-25 0-28 0,25 0 6 0,-17 0-3 16,17 0-1-16,0 0-31 0,-16 4-69 15,16-4-75-15,0 0-70 0,0 0-72 0,-2 15-56 16,2-15-106-16,2 29-121 0,0-11-326 0,0 1-594 15</inkml:trace>
  <inkml:trace contextRef="#ctx0" brushRef="#br0" timeOffset="-166673.42">10034 3287 465 0,'-8'-12'401'15,"3"-3"-77"-15,5 0-77 0,-6-5-48 0,2 1-42 16,4-3-34-16,-4-4-29 0,0-4-14 16,4-1-20-16,-4-8-32 0,4-4 24 0,0 0-5 15,0-4 3-15,0-10 13 0,4 3 7 0,0-1 13 16,0 3-21-16,0 2 19 0,2 1-22 0,-1 7 9 15,3 4-32-15,0 1 22 0,-2 3-30 16,3 7 11-16,-5 2-28 0,4 5 7 0,-6 1-17 16,2 1 19-16,0 3-24 0,0 3 15 0,1 0-17 15,-5 12 18-15,10-14-17 0,-10 14 15 16,0 0-19-16,12 3 19 0,-3 5-21 0,-3 3 22 16,-2 4-19-16,4 4 17 0,0 7 5 0,3 6 12 15,-3 4-15-15,2 7-4 0,3 1 2 0,1 1-19 16,-1 0 22-16,1 1-19 0,-1-4 18 0,1-1 0 15,-2-8-4-15,-1 1 3 0,1-7-4 16,-4-4 1-16,3-2-3 0,-3-5 1 0,-4-1 1 16,4 0 3-16,-1-3 0 0,-3 1-2 0,-4-13 3 15,4 15-3-15,-4-15-5 0,0 0-4 16,-8 4-11-16,-7-8-19 0,3-1 21 0,-7-3-13 16,-4-4 18-16,-8 1-17 0,0-3 22 15,-6-2-22-15,-2-3 23 0,2 4 8 0,-3 0 6 16,-1 0 7-16,6 4 3 0,4 0 4 0,-2 1 8 15,6 1 7-15,6 1 7 0,-1 4 8 0,7-1 3 16,-4-1-8-16,7 2-4 0,0-1-15 0,12 5-9 16,-11-11 1-16,11 11-7 0,11-14-6 15,1 7 0-15,7-4-4 0,8 1 2 0,4-4 1 16,10 0-3-16,11-2-1 0,-3 3-1 0,7 0-2 16,20-6 4-16,-9 7-1 0,-5 1-1 15,-2 0-1-15,2 4-3 0,-5-1-2 0,-1 1 5 16,-2 2-4-16,-11 2 1 0,-5 0-3 0,-11 3 2 15,-1 0 0-15,-7 3 15 0,-7 4 20 0,-7-2 11 16,-5-5-13-16,-5 25 7 0,-7-10-15 0,-11 5 7 16,-10 6-12-16,-2 0 9 0,-6 1-7 15,-21 14-3-15,4-3 5 0,-2 0 5 0,-2-1 3 16,12-7-6-16,5-3 3 0,6-1-16 0,-7-1 11 16,7-1-12-16,-3-1 3 0,7 0-9 15,-2-2 4-15,10-5-4 0,0-1 0 16,5-2-7-16,5-3 8 0,-2-1-21 0,9 0-17 15,-2-2-32-15,-1-2-25 0,3 1-30 0,10-6-48 16,-8 8-34-16,8-8-37 0,0 0-47 0,0 0-43 16,18 1-7-16,-5-5-89 0,5 0-250 15,-1 1-230-15</inkml:trace>
  <inkml:trace contextRef="#ctx0" brushRef="#br0" timeOffset="-164545.23">6768 5894 290 0,'-9'-8'226'0,"-3"-2"-36"0,6 3-75 0,6 7-42 16,-15-11-59-16,15 11-29 0,-6-8-51 15,6 8-192-15,0 0 229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6:13:39.726"/>
    </inkml:context>
    <inkml:brush xml:id="br0">
      <inkml:brushProperty name="width" value="0.05292" units="cm"/>
      <inkml:brushProperty name="height" value="0.05292" units="cm"/>
      <inkml:brushProperty name="color" value="#FF0000"/>
    </inkml:brush>
  </inkml:definitions>
  <inkml:trace contextRef="#ctx0" brushRef="#br0">1776 4487 322 0,'0'0'453'0,"-4"20"-97"0,4-20-79 16,-5 10-41-16,5-10-28 0,0 0-17 15,0 0-31-15,-10 5-15 0,10-5-31 0,-4-12 3 16,2-1-14-16,0-4-2 0,2-6-2 0,0-6 18 16,2-10-19-16,2-3 15 0,2-14-29 0,5-2-4 15,5-27-2-15,3-3-10 0,5-1-4 16,1 2-15-16,4-3-6 0,0 2 3 15,4 3-7-15,-2 4-5 0,0 6-5 0,-2 4 4 0,-2 16-1 16,-6 13 10-16,-3 4-16 0,-3 7 12 16,-1 4-23-16,-3 5 4 0,-1 4-18 0,-2 3 7 15,0 4-15-15,-8 11 6 0,17-7-4 0,-17 7 4 16,17 17 4-16,-9-1-1 0,2 10 18 16,0 8 9-16,3 11-18 0,-1 3 13 0,3 6-18 15,-1 2 6-15,7 23 20 0,0-5-25 0,-5-11 19 16,-1-11-23-16,-1 1 23 0,1-1 0 0,-1-3-4 15,-2-3-12-15,1-4 9 0,-5-9-13 16,-2-6 5-16,3-5 2 0,-5-3 29 0,0 0 29 16,0-2 33-16,0-4-2 0,-4-13-22 0,-4 17-16 15,4-17-15-15,-17 2-6 0,1-4-12 0,-5-4-14 16,-6-2-2-16,-8-4 3 0,-10-3-12 0,-5 1 9 16,-6-1-1-16,-22-3-23 0,10 5 1 15,-15-1 2-15,13 5 3 0,10 1-8 0,-2 2 0 16,0-1 3-16,2 3 50 0,4 0-24 0,4-1 65 15,11 1 11-15,4 1 31 0,8 1-30 0,4 0-5 16,4 0-30-16,3-1-1 0,3 1-26 16,15 2 8-16,-8-8-12 0,8 8 8 0,18-17-20 15,5 5-19-15,10-1 23 0,13-7-4 0,28-5 0 16,9-2-5-16,4-1-2 0,6 4-5 0,4-2-14 16,2 3 25-16,2 0-29 0,-4 3 24 15,-1 4-26-15,-5 1 11 0,-23 4-9 0,-12 6 28 16,-13 0-34-16,-6 0 22 0,-8 3-19 0,-4 1 22 15,-4 2-1-15,-5 1 82 0,-8 6 21 16,-8-8 11-16,-6 24-1 0,-14-1-16 0,-11 3-18 16,-11 4-9-16,-22 12-20 0,-6 1-7 0,-5 2-15 15,-3-3 13-15,-7 3 13 0,2-5 1 0,3 3 5 16,-1-2-9-16,5-1-11 0,3-1-5 0,5-2-7 16,6-2-14-16,15-7 0 0,7-5-5 15,5-1-1-15,6-6-9 0,2 1-9 0,9-7-72 16,-1 2-110-16,5-5-100 0,1 3-174 0,3-5-66 15,10-5 82-15,-8 10-52 0,8-10-52 16,0 0-129-16,14-2-394 0,3-2-722 0</inkml:trace>
  <inkml:trace contextRef="#ctx0" brushRef="#br0" timeOffset="4510.49">2398 7122 83 0,'0'0'300'0,"0"0"-50"0,-15 1-90 16,15-1-4-16,0 0-53 0,0 0 3 0,-18 0-51 15,18 0 17-15,0 0-39 0,-15-2 25 0,15 2-25 16,0 0 40-16,-16-2-27 0,16 2 17 0,0 0-3 15,-17 0 16-15,17 0-25 0,0 0 16 0,-16-1-30 16,16 1 22-16,0 0-12 0,-19 1 20 16,19-1 7-16,-14 0 6 0,14 0 29 0,-19 3-6 15,19-3 45-15,-19 3-11 0,19-3 27 0,-24 5-6 16,11-2 26-16,1 0-20 0,-1-1 23 0,1 3-13 16,2 1 1-16,-3-2-18 0,1 1-1 15,4 0-8-15,8-5-1 0,-17 7 4 0,17-7-7 16,-10 5 13-16,10-5 65 0,0 0 19 0,10 11-7 15,-10-11 69-15,25 4 16 0,-7-2-38 0,7 0-13 16,2-1-36-16,4-1-33 0,2 0-36 0,0 2-22 16,0-2-30-16,0 1 0 0,3-1 0 15,-5 0-9-15,0 0-12 0,-2-1-13 0,-5 1-63 16,-1 0-14-16,0-2 0 0,-5 2 0 0,1 0 0 16,-2 0 0-16,-5-1 0 0,2-1 0 15,-14 2 0-15,23-2 0 0,-23 2 0 0,17-3 0 16,-17 3 0-16,8-7-145 0,-8 7-252 0,0 0-116 15,8-10-116-15,-8 10-73 0,0 0 136 0,0 0 18 16,0 0-9-16,0 0-13 0,0 20-555 16,-2-5-774-16</inkml:trace>
  <inkml:trace contextRef="#ctx0" brushRef="#br0" timeOffset="5079.16">2100 9271 315 0,'0'0'786'16,"-10"2"-163"-16,10-2-109 0,0 0-92 0,0 0-67 16,0 0-34-16,0 0-39 0,0 0-27 0,0 0-9 15,0 0 19-15,0 0-6 0,0 0 26 16,14 6-24-16,1-7 25 0,3 0 4 0,3-1 75 15,6-2-45-15,2 2 1 0,8-4-67 0,-2 1-25 16,2 1-59-16,3-2-10 0,-1 1-56 16,0 1-16-16,1-2-24 0,-3 1 15 15,0 1-41-15,0 0 19 0,-8 2-59 0,2-1-111 0,-4 1-164 16,-4 0-144-16,-1 0-171 0,-1 2-117 16,-4 2 87-16,1-2-29 0,-3 2-112 0,-1 1-465 15,1 0-868-15</inkml:trace>
  <inkml:trace contextRef="#ctx0" brushRef="#br0" timeOffset="20306.63">11909 6181 88 0,'0'0'370'0,"-15"-5"-73"0,15 5-81 0,-8-8-12 16,8 8-59-16,-10-9-8 0,10 9-49 0,-5-10 6 16,5 10-31-16,0 0 12 0,-4-14-34 0,4 14 32 15,0 0-32-15,-2-14 34 0,2 14-14 0,0 0 12 16,0 0-31-16,0-13 9 0,0 13-11 15,0 0 16-15,2-14 2 0,-2 14-3 0,9-10 13 16,-9 10-6-16,10-13 16 0,-10 13-7 0,8-18 19 16,0 7-3-16,-1 0-1 0,1 0-2 15,0-1 0-15,0-3 3 0,3 2-4 0,-3-2-8 16,7-2 4-16,-3 1-17 0,7-2 5 0,3-2-14 16,3-1 7-16,8-2-14 0,2 0 6 0,7-1-13 15,1 0-5-15,25-6 5 0,5 1-5 0,-1 0-5 16,9 2 1-16,3 2 1 0,3-1 0 15,2 3-6-15,2 4 2 0,-2 1-10 0,8 5 2 16,-6 1 3-16,2 3 1 0,-2 3-1 16,-15 3 0-16,-5 2-1 0,24 3-3 0,0 3 4 15,0 3-9-15,-2 2 1 0,-2 4-8 0,4 1 12 16,-6 1-17-16,0 3 9 0,-2 1-10 16,-7 1 9-16,1 0-3 0,-5-1 3 0,-14 0-1 15,-10-2-1-15,-4-1 11 0,-3 0 6 0,1 2 13 16,-7-1 0-16,-2 1 2 0,-6-4 7 15,-4 1-3-15,2-1 7 0,-4 3 9 0,-3-2 3 16,-1-2-10-16,0 1-1 0,-3-1-6 0,-1 1 0 16,2-1-8-16,-3 1 4 0,-1 0-9 0,-1 0 2 15,3-1-4-15,-5-2 5 0,0-1-6 0,1 0-9 16,-1-1 1-16,-2-1-2 0,1-1 2 16,-1 1 1-16,-2 0 4 0,1-3 5 0,-9-6-1 15,14 12 1-15,-14-12 5 0,10 8-3 0,-10-8 0 16,9 7-3-16,-9-7 0 0,0 0-5 15,10 5 5-15,-10-5-4 0,0 0 4 0,0 0-9 16,8 8 3-16,-8-8-12 0,0 0 4 0,0 0-6 16,0 0-1-16,0 0-5 0,11-8-2 15,-11 8-2-15,-2-15-6 0,2 15-13 0,-5-27 0 16,-1 13-7-16,0-5 1 0,0 2 6 0,-4-4 2 16,-3-2 7-16,1 3 0 0,-5-5 3 0,1 3 0 15,1 2-2-15,1 1 1 0,-1 0 3 0,1 2 2 16,1 4 2-16,1 1 3 0,4 1-7 15,-3 1 2-15,5-1 0 0,6 11 2 0,-8-13 2 16,8 13 3-16,0 0 1 0,12-9 8 16,-12 9 7-16,23 5 11 0,-6 0 12 0,1 7 15 15,5 0 0-15,2 4-4 0,2 3 0 0,2 5 8 16,2-1 14-16,-5 3 10 0,-1-3 3 0,-4-2 7 16,0-1 10-16,-7-1 18 0,-4-1 22 15,-3-2 27-15,-3 0-3 0,-6-1-48 0,-5 0 16 16,-3 2-25-16,-6 0-22 0,-7 0-19 0,-4-2-15 15,-2 0-16-15,-2 0-9 0,-2-2-16 16,0 0-49-16,4-4-89 0,2 3-88 0,4-3-116 16,3 0-126-16,-3 1-139 0,6 2 30 0,5 0 78 15,0-1-85-15,3 1-86 0,3 3-556 0,2 0-851 16</inkml:trace>
  <inkml:trace contextRef="#ctx0" brushRef="#br0" timeOffset="88791.35">11090 7510 27 0,'-8'-10'451'0,"-3"2"-93"0,3-2-54 0,-6 1-38 16,1 1-19-16,3 1-26 0,-2 2-1 0,-3-1-41 15,3 1 4-15,-3 1-26 0,3 1 7 0,-3-1-20 16,15 4 5-16,-16-5-9 0,16 5-9 16,-15-6-12-16,15 6-10 0,0 0 17 0,11-8 1 15,5 1 5-15,7-1-13 0,12-3-5 0,15-4-13 16,22-9-3-16,5-2-6 0,3 0-3 0,-3-1-1 16,3 1 1-16,1-3-5 0,-9 3-2 0,-14 4-8 15,-8 2-7-15,-9 3-13 0,-2 2-7 16,-6 2-7-16,-8 5-16 0,-2-1-5 0,-9 2-4 15,5 1-11-15,-7 1-9 0,1 2-47 16,-13 3-49-16,0 0-66 0,0 0-34 0,0 0-30 16,-6 14-47-16,-9-5-25 0,1 4-48 0,-7 0-36 15,-4 6-13-15,3 3-104 0,-7 5-216 16,2 1-294-16</inkml:trace>
  <inkml:trace contextRef="#ctx0" brushRef="#br0" timeOffset="89271.35">10952 9503 205 0,'-11'7'529'0,"-1"1"-100"0,2-3-62 0,-3 1-27 16,3-2-14-16,10-4-33 0,-17 7-19 0,17-7-23 15,0 0-27-15,0 0 4 0,0 0 0 0,4-11 26 16,15 0-18-16,8-8-6 0,12-4-26 0,2 0-14 16,5-3-36-16,16-7-26 0,4 1-17 15,-2 2-23-15,-6 5-17 0,-8 3-15 16,18-5-11-16,-10 4-10 0,-9 7-3 0,-1 1-8 0,-3 1-7 16,-12 3 0-16,3 2-5 0,-9 3-3 15,-5-2-4-15,-3 3-4 0,-3 1 1 0,-1 0-12 16,1 1-18-16,-16 3-23 0,15-3-52 0,-15 3-51 15,0 0-36-15,0 0-39 0,-10 4-15 16,10-4-30-16,-21 8-4 0,13-3-39 0,-3-1-50 16,-1 2-18-16,2-1-33 0,1 1-389 0,9-6-413 15</inkml:trace>
  <inkml:trace contextRef="#ctx0" brushRef="#br0" timeOffset="150392.77">23952 8248 255 0,'-11'-8'238'16,"3"2"-98"-16,0 0-120 0,8 6-227 16,-19-9 66-16</inkml:trace>
  <inkml:trace contextRef="#ctx0" brushRef="#br0" timeOffset="151005.76">23354 7959 351 0,'-10'-3'432'0,"10"3"-58"0,-19-9-62 15,19 9-35-15,-16-8-21 0,16 8-25 0,-15-5-25 16,15 5-11-16,-10-5-7 0,10 5 0 15,0 0-15-15,-8-8-24 0,8 8-19 0,8-16-13 16,0 4-13-16,9-5-4 0,8-3-2 0,8-5 2 16,4-1-4-16,6-2 11 0,17-9-14 15,-10 10 0-15,-9 5-17 0,1 0 3 0,-3 4-13 16,-2 0-1-16,-8 4-2 0,-6 4-18 0,-3 2 4 0,-3 1-23 16,-5 3 9-16,-12 4-7 0,0 0 22 15,11 4-3-15,-22 6 9 0,-3 4-12 0,-13 6 2 16,-8 6-4-16,-6 3-4 0,-19 11-3 0,2 2-2 15,0-5 17-15,10-7 9 0,11-5-4 16,4-5 17-16,6-2-25 0,4-4 7 0,7-1-20 16,1-2 40-16,7-3 23 0,8-8 25 0,0 0-25 15,13 15-2-15,3-15-27 0,11-2-4 16,10-4-11-16,11-5-14 0,3-1 4 0,1-2 11 16,0-1 0-16,-3 0 7 0,-3 4 14 0,-11 0 11 15,-6 3 12-15,-6 2 6 0,-5 1 17 16,-1-1-30-16,-17 6-27 0,12-6-8 0,-12 6-15 15,0 0 2-15,-25-1-15 0,7 3 4 0,-5 1-3 16,-4 0-4-16,0 0 20 0,0 1 3 0,7-1 9 16,-1-1 10-16,5 0-22 0,1 0-4 0,1 0-10 15,14-2-1-15,-15 2-1 0,15-2-1 16,0 0-12-16,0 0-12 0,27-3 7 0,-10 1 3 16,1-1-35-16,3-1-60 0,-1 1-85 0,1-1-98 15,-2 0-103-15,-1 2-80 0,-3 0-170 16,-1-1 50-16,-1 3 68 0,-13 0-57 0,18 0 45 15,-18 0-60-15,0 0-457 0,11 11-681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6:16:59.485"/>
    </inkml:context>
    <inkml:brush xml:id="br0">
      <inkml:brushProperty name="width" value="0.05292" units="cm"/>
      <inkml:brushProperty name="height" value="0.05292" units="cm"/>
      <inkml:brushProperty name="color" value="#FF0000"/>
    </inkml:brush>
  </inkml:definitions>
  <inkml:trace contextRef="#ctx0" brushRef="#br0">14976 10270 40 0,'-10'17'504'15,"0"-3"-188"-15,3 0-72 0,-1-2-123 0,0-1-81 16,4-1-88-16,-2-1-80 0,6-9-218 0,-9 17 143 16</inkml:trace>
  <inkml:trace contextRef="#ctx0" brushRef="#br0" timeOffset="42331.55">11840 11321 380 0,'-4'-15'441'15,"-2"3"-58"-15,-6 2-73 0,-1 1-22 0,-1 2-33 16,-9 5-16-16,5 2-31 0,-9 2 3 0,-4 6-20 15,-5 7 4-15,-1 4-8 0,2 7-3 0,-2 8-14 16,2 1 10-16,-7 17-9 0,7-4-14 16,13-4-12-16,1 0-7 0,2 3-10 0,5 0-11 15,1 1-33-15,9-8-3 0,2 0-23 16,4 1-2-16,2-3-16 0,13 3-10 0,-3-3-1 16,9-2-55-16,4-3-91 0,0-3-111 0,8-2-111 15,-2-4-93-15,2-6-120 0,-4-3-505 16,4-3-708-16</inkml:trace>
  <inkml:trace contextRef="#ctx0" brushRef="#br0" timeOffset="42933.47">12033 11652 283 0,'-9'-12'415'0,"3"2"-55"0,-2 2-56 0,-4 0-29 0,-3 2-22 16,3 2-21-16,-7 4-33 0,0 0-9 0,-1 4-7 16,-3 2-14-16,0 3-10 0,1 1-13 0,-1 1-14 15,6 1-28-15,-1 0-28 0,3 0-3 0,3-3-25 16,6 2 3-16,2 1-20 0,4-12 12 16,-5 18-21-16,5-18 9 0,15 13-14 0,-3-9 7 15,3-4-16-15,1-2 11 0,-1-3 0 0,3 0-4 16,-1-5-1-16,1-2 0 0,-1-3-7 0,-3 0 2 15,1 2 9-15,-3 1 58 0,1-1 34 16,-3 6 10-16,-6-1-20 0,-4 8 5 0,0 0 33 16,0 0 48-16,6 10 7 0,-16 6 21 15,2 6-12-15,-11 8-9 0,-4 7 32 0,1 5 17 16,-5 1-23-16,0 1-33 0,0 0-28 0,0-1-17 16,5-1-37-16,-1-5-13 0,2-2-20 0,2-7-28 15,9-5 21-15,-2-4-21 0,1-3 26 16,3-4-29-16,0-3 11 0,8-9-35 0,0 0 11 15,-13-9-32-15,7-3-12 0,6-7-21 0,0 1-26 16,0-4-40-16,0 2-33 0,0-2-50 0,4-1-60 16,-2 4-65-16,1 2-77 0,-1 0 3 15,2 2 18-15,4 0 4 0,2 4-18 0,-1 3 14 16,5-1-22-16,3 3-46 0,1 1 14 0,1 2-31 16,2-1-275-16,1 1-305 0</inkml:trace>
  <inkml:trace contextRef="#ctx0" brushRef="#br0" timeOffset="43084.46">11993 11905 445 0,'0'0'442'0,"19"3"-42"0,-19-3-40 0,0 0 4 16,8 7-44-16,-8-7-6 0,0 0-42 16,0 0-5-16,0 0-55 0,0 20-20 0,0-20-36 15,-4 11-14-15,4-11-44 0,-6 19-3 0,6-19-31 16,-4 22-1-16,0-14-19 0,0 6-2 16,-1-2-17-16,5 2-46 0,0-14-85 0,-2 24-94 15,2-24-104-15,0 23-134 0,0-23-141 0,2 21-258 16,-2-21-455-16</inkml:trace>
  <inkml:trace contextRef="#ctx0" brushRef="#br0" timeOffset="43467.46">12219 11913 82 0,'0'0'318'0,"0"0"-54"0,0 0-61 15,0 0 8-15,0 0-45 0,0-15 5 0,0 15-19 16,0 0 4-16,0 0-15 0,0 0 8 0,0 0 13 16,0 0-32-16,6-10-1 0,-6 10-30 15,0 0-8-15,0 0-34 0,0 0 2 0,14 1-21 0,-14-1 0 16,13 3-43-16,-13-3-22 0,14 4-49 16,-14-4-52-16,15 5-22 0,-15-5-34 0,16 8-24 15,-16-8-9-15,11 7 1 0,-11-7 8 16,14 10 16-16,-14-10 42 0,8 7 30 0,-8-7 106 15,0 0 52-15,9 10 37 0,-9-10 47 0,0 0 6 16,0 0 11-16,8 7 19 0,-8-7-4 16,0 0-4-16,0 0 15 0,0 0-40 0,0 0-4 15,0 0-18-15,6 8 5 0,-6-8-21 0,0 0 3 16,0 0-25-16,0 0-1 0,17 3-29 16,-17-3 10-16,0 0-26 0,0 0 12 0,14 4-22 15,-14-4-9-15,8 5-70 0,-8-5-77 0,13 7-85 16,-13-7-104-16,14 3-351 0,-14-3-253 0</inkml:trace>
  <inkml:trace contextRef="#ctx0" brushRef="#br0" timeOffset="43633.46">12707 11983 230 0,'0'0'496'0,"12"-4"-90"16,-12 4-82-16,0 0-31 0,14-6-62 0,-14 6-29 15,0 0-58-15,13-5-17 0,-13 5-41 0,0 0 3 16,10-5-33-16,-10 5 0 0,0 0-56 15,23-2-56-15,-23 2-59 0,14 0-95 0,-14 0-34 16,17 0-77-16,-17 0-243 0,23 2-126 0</inkml:trace>
  <inkml:trace contextRef="#ctx0" brushRef="#br0" timeOffset="43747.46">13039 11988 88 0,'0'0'451'0,"23"0"-106"0,-23 0-33 15,17 0-44-15,-17 0-44 0,14 0-41 0,-14 0-34 16,15 0-28-16,-15 0-38 0,12 3-9 0,-12-3-24 15,17 3-69-15,-17-3-76 0,18 5-102 0,-18-5-132 16,19 4-206-16,-19-4-98 0</inkml:trace>
  <inkml:trace contextRef="#ctx0" brushRef="#br0" timeOffset="43889.46">13496 11987 223 0,'0'0'541'0,"19"-7"-99"0,-19 7-97 0,18-3-35 16,-18 3-64-16,19-6-48 0,-19 6-58 0,21-3-9 15,-21 3-40-15,22 0-9 0,-22 0-53 16,25 0-51-16,-12 0-68 0,-13 0-114 0,24 1-91 16,-24-1-393-16,25 0-251 0</inkml:trace>
  <inkml:trace contextRef="#ctx0" brushRef="#br0" timeOffset="44670.47">13951 11949 210 0,'0'0'557'0,"-12"-4"-119"0,12 4-57 15,0 0-59-15,0 0-30 0,0 0-53 16,0 0-3-16,0 0-25 0,0 0-7 0,8-6-47 16,-8 6-7-16,21-6-45 0,-9 3-10 0,0 1-30 15,1 0-1-15,-1 2-21 0,3-2 1 0,-3-2-39 16,0 4-24-16,-12 0-64 0,25-1-28 15,-25 1-52-15,19-3-3 0,-19 3-16 0,16-3-33 16,-16 3-13-16,11-4-15 0,-11 4-10 0,8-8 4 16,-8 8 9-16,6-7 15 0,-6 7 28 15,0 0 66-15,2-18 74 0,-2 18 59 0,0 0 44 16,0-18 50-16,0 18 5 0,-2-14 55 0,2 14 16 16,-4-11 5-16,4 11 9 0,-6-11-14 0,6 11 13 15,0 0-22-15,-8-11 9 0,8 11-19 16,0 0-3-16,0 0-16 0,-15 0 2 0,15 0-26 15,-8 8 7-15,8-8-24 0,-4 17 3 16,4-17-30-16,-7 22 4 0,7-9-30 0,-2 2 8 16,0 0-23-16,0 0 10 0,0 2-19 0,-2-1 10 15,4 0-42-15,0-2-42 0,-2 1-98 0,0 0-70 16,0-2-72-16,0 2-104 0,2-2-487 16,0-13-525-16</inkml:trace>
  <inkml:trace contextRef="#ctx0" brushRef="#br0" timeOffset="45220.47">14544 11833 49 0,'6'-16'614'0,"-6"16"-141"16,5-14-45-16,-5 14-69 0,0 0-17 0,0-23-37 16,0 23-35-16,-7-15-33 0,7 15-33 15,-12-11-23-15,12 11-23 0,-19-7-11 0,19 7-16 0,-18 0-16 16,5 2-6-16,1 3-6 0,0-1-18 15,1 3-5-15,1 1-21 0,0-2-9 0,1 2-10 16,1-3-2-16,8-5-10 0,-6 15-6 0,6-15 4 16,0 0-1-16,2 15-6 0,-2-15-8 15,8 11 8-15,-8-11-4 0,13 1-4 0,-13-1 4 16,0 0-3-16,20-1-1 0,-20 1-5 0,19-7 0 16,-19 7 0-16,14-11 0 0,-14 11-3 15,13-12 17-15,-13 12 51 0,8-11 19 0,-8 11 10 16,0 0-19-16,8-7-16 0,-8 7-14 15,0 0 12-15,0 0 35 0,0 0 19 0,0 0 28 16,2 21 62-16,-2-21 8 0,-2 27 22 0,0-11 3 16,-2 1-19-16,2 1-6 0,-2-1-33 0,0 2-29 15,2 2-19-15,-2-1-37 0,-1-2-6 0,1 2-17 16,-2-1-10-16,2 0-5 0,-4-1-36 16,4 2-114-16,-1-3-167 0,-1 0-188 0,-2 0-180 15,4-1-152-15,-2-2 142 0,1-1-59 0,-1 0-76 16,4-2-377-16,2-11-794 0</inkml:trace>
  <inkml:trace contextRef="#ctx0" brushRef="#br0" timeOffset="45542.46">14693 12035 651 0,'15'-14'608'16,"-3"0"-75"-16,2 2-21 0,-1 4-59 0,-1-2-26 15,-1 3-51-15,-1 0-38 0,0 2-43 0,-10 5-24 16,17-2-8-16,-17 2-35 0,12 2-16 15,-12-2-33-15,8 13-17 0,-8-13-40 0,9 17 21 16,-9-17-28-16,2 19-7 0,-2-19-33 16,2 22-4-16,-2-22-24 0,2 16-8 0,-2-16-1 15,2 10 10-15,-2-10-8 0,0 0 6 0,4 12-12 16,-4-12-1-16,0 0-16 0,0 0-1 16,17-8-10-16,-7 0 14 0,-4-1-18 0,7 2 10 15,-1-3-8-15,0 2 0 0,1-2 2 0,-1 4 16 16,3-1 20-16,-1 4 7 0,-1-1 1 15,3 4 2-15,-16 0 1 0,27 0-15 0,-15 4 0 0,3 0-10 16,-5 2 1-16,3 0-11 0,-3 4-81 16,0-3-136-16,-1 2-204 0,-1-2-193 0,-2 0 94 15,-6-7-52-15,10 12-113 0,-10-12-601 0,0 0-913 16</inkml:trace>
  <inkml:trace contextRef="#ctx0" brushRef="#br0" timeOffset="45771.46">15251 11630 203 0,'13'-16'691'16,"5"0"-116"-16,-1 2-28 0,3 3-41 0,3 1 18 15,4 1-14-15,-2 6-12 0,4 2-44 16,0 2-6-16,0 7-48 0,2 4-2 0,-2 4 73 16,-3 1-30-16,-1 5-62 0,-4 1-75 0,-2 3-40 15,-7 4-54-15,-4 0-30 0,-6 0-44 16,-2 0-84-16,-6 8-52 0,-6-3 0 0,-5 5 0 15,-6-3 0-15,-3 1 0 0,-3-3-207 0,-2 1-252 16,0-4-167-16,-2-3-120 0,2 0-14 16,0-4 69-16,6-3-135 0,0-4-406 0,4-4-872 15</inkml:trace>
  <inkml:trace contextRef="#ctx0" brushRef="#br0" timeOffset="46240.44">16155 11750 533 0,'2'-15'570'0,"-2"15"-94"16,-2-15-49-16,2 15-59 0,-9-5-31 0,9 5-43 15,-18-3-18-15,18 3-33 0,-25 1-7 0,12 2-24 16,-3 1-18-16,-3 6-23 0,1 0-23 15,-3 2-19-15,2 2-18 0,3 2-4 0,1-1-21 16,3 3 7-16,2-3-8 0,6-1 44 0,1 1 6 16,6 0 9-16,5-3-7 0,4 2 36 0,3-5-28 15,3-3-8-15,3-2-33 0,0-3-12 16,1-3-22-16,3-3-14 0,0 0-6 0,-2-7-8 16,-5 0-15-16,-1-4-30 0,-5-1 29 15,-3 0-37-15,-3-2 33 0,-8 0-60 0,-2 2-18 16,-3-1-87-16,-3 2-70 0,-2 3-124 0,-1 5 4 15,-1 1-30-15,-3 6-63 0,3 4-66 16,-1 2-101-16,3 2-537 0,2 5-777 0</inkml:trace>
  <inkml:trace contextRef="#ctx0" brushRef="#br0" timeOffset="49062.37">18807 11363 281 0,'4'-13'603'0,"-4"13"-105"15,6-19-32-15,-6 19-66 0,4-17-33 16,-4 17-35-16,0 0-23 0,0 0-18 0,0 0 8 15,0 0-10-15,-12 3-25 0,6 5-21 0,1 6-16 16,1 1-34-16,-2 4-4 0,4 1-41 16,0 1-2-16,0 3-43 0,2 2 40 0,0 1-41 15,2 3 6-15,2-2-50 0,0 0 22 0,0-1-96 16,3-1-166-16,-3 2-160 0,0-3-18 0,2 0-94 16,-2-5-55-16,-2-1-68 0,-2 1-594 15,0-4-817-15</inkml:trace>
  <inkml:trace contextRef="#ctx0" brushRef="#br0" timeOffset="49246.21">18656 11886 43 0,'-15'-4'707'0,"3"0"-93"0,-1-1-57 0,1 0-9 15,12 5-27-15,-19-9-46 0,19 9-48 0,-6-10-56 16,6 10-18-16,11-13-33 0,3 5-40 16,9-3-68-16,10-2-15 0,10-2-21 0,5 1 19 15,4-3-67-15,-3 6-3 0,1 1-62 0,-1 1-90 16,-7 5-167-16,-5-1-182 0,-4 5-11 15,-4 5-73-15,-4-1-47 0,-5 7-81 0,-7-1-49 16,-5 2-343-16,-6 4-636 0</inkml:trace>
  <inkml:trace contextRef="#ctx0" brushRef="#br0" timeOffset="49496.42">18900 12029 173 0,'-21'11'495'0,"4"-3"-100"16,1-1-42-16,1 0-48 0,5-2-14 0,-2 0-44 15,12-5-10-15,0 0-15 0,-9 6 27 0,9-6 0 16,0 0 44-16,0 0 45 0,15 4-1 15,-15-4 6-15,12 2-27 0,-12-2-6 0,15 8-3 16,-15-8 73-16,8 16 115 0,-8-16 14 0,4 22-45 16,-4-7-23-16,-4 3-50 0,0 1-340 0,0 0-51 15,0 1 0-15,0 2 0 0,-1-2 0 16,5-1 0-16,0 2 0 0,2-4 0 0,3 1 0 16,1-3 0-16,2 0 0 0,4-1 0 0,3-3 0 15,-1-2 0-15,3 1 0 0,2-3 0 0,-3-3 0 16,3 2 0-16,-1-4-288 0,1-2-622 0,-3-2-71 15,-1-4 163-15,-1 0 32 0,1-5-611 16,-1 3-1074-16</inkml:trace>
  <inkml:trace contextRef="#ctx0" brushRef="#br0" timeOffset="49832.74">19654 11447 641 0,'-4'-15'566'0,"0"2"-46"15,-2 1-57-15,-5 1-40 0,1 0-38 16,0 4-10-16,-3 2-29 0,-1 0-29 0,-1 4-34 15,-1 4-24-15,1 4-17 0,1 5-9 0,-5 3-6 16,3 8-29-16,-1 6 41 0,3 4-239 0,-1 7 568 16,7-3-349-16,0 3-20 0,6 2-34 15,2-2-28-15,2 2-30 0,4-2-15 0,2-3-18 16,5 5-84-16,3-5-168 0,3 1-204 0,-3-12-249 16,5 3-65-16,0-7 36 0,-1-2-159 15,-1-8-422-15,2-5-880 0</inkml:trace>
  <inkml:trace contextRef="#ctx0" brushRef="#br0" timeOffset="50164.41">19801 11603 594 0,'0'-25'550'16,"0"6"-30"-16,0-1-43 0,0 4-35 0,0-1-57 16,0 17-35-16,0-24-54 0,0 24-11 0,0 0 7 15,0 0 18-15,0 0-14 0,0 0-23 0,0 0-48 16,-2 23-8-16,0-7-35 0,0 2 73 0,-2 6-68 15,2 0-5-15,-1 0-32 0,-1 6-27 16,0-1-20-16,0-1-19 0,0 2-16 0,0-3-10 16,0 0-11-16,2-5 7 0,-3-4-5 0,3-3-13 15,0 0 1-15,2-15-13 0,0 16-14 16,0-16-6-16,0 0-14 0,0 0-9 0,11-10 7 16,-5-1-6-16,2-2 3 0,0-2 4 0,3 0-33 15,-1 2 40-15,0-1-28 0,3-1 34 0,-3 3-36 16,0 2 27-16,1 1-33 0,-1 2 37 15,-2 0-35-15,-8 7 34 0,17-5-24 0,-17 5 30 16,14 3 7-16,-14-3-6 0,11 15 1 0,-7-5-19 16,0 0-101-16,-2 5-185 0,2-1-192 0,0 1 1 15,-2 1-8-15,3 0-53 0,-1-2-93 16,2 0-543-16,2-2-832 0</inkml:trace>
  <inkml:trace contextRef="#ctx0" brushRef="#br0" timeOffset="50353.85">20134 11891 335 0,'8'-14'617'0,"-8"14"-69"0,2-13-51 16,-2 13-12-16,0 0-13 0,0 0-27 0,4-13-37 16,-4 13-88-16,0 0-52 0,0 0-55 15,0 0 4-15,0 0-29 0,0 0-26 0,0 0-30 16,4 12-11-16,-4-12-33 0,-2 23-6 0,0-11-24 16,-2 3 18-16,2 0-97 0,-2 0-97 0,0 3-121 15,0-4-123-15,-1 2-81 0,1 0-74 0,0-2-149 16,0 0-392-16,4-14-710 0</inkml:trace>
  <inkml:trace contextRef="#ctx0" brushRef="#br0" timeOffset="51038.48">20371 11708 22 0,'0'0'300'0,"0"0"-45"15,0 0-15-15,0 0-22 0,0 0 32 0,0 0-11 16,0 0-12-16,0 0 14 0,0 0-24 0,0 0 7 15,0 0-26-15,0 0-5 0,0 0-35 0,0 0 1 16,0 0-18-16,0 0 37 0,15 0 7 16,-15 0 1-16,0 0-16 0,10 2-22 0,-10-2-11 15,13 3-14-15,-13-3-19 0,16 4-5 0,-16-4-13 16,17 2-10-16,-17-2-15 0,14 1-15 16,-14-1-8-16,0 0-6 0,15 5 2 0,-15-5-5 15,0 0-6-15,0 0-4 0,12 2-3 16,-12-2-7-16,0 0 0 0,0 0-3 0,0 0 1 15,0 0-4-15,0 0-5 0,0 0 3 0,0 0 4 16,0 0-5-16,0 0-7 0,0 0 6 0,0 0-3 16,0 0 1-16,0 0 5 0,0 0-2 15,0 0-10-15,0 0 3 0,0 0-5 0,0 0-3 0,0 0-1 16,0 0 1-16,0 0 5 0,0 0-6 16,0 0 3-16,0 0 3 0,0 0-1 0,0 0 3 15,2-14 2-15,-2 14 2 0,0 0-4 0,10-1 1 16,-10 1-4-16,15-2 8 0,-15 2 4 15,19-2 1-15,-19 2 1 0,24-6 1 0,-24 6-11 16,25-2 4-16,-12 0-44 0,-13 2-59 0,22-2-33 16,-22 2-45-16,21-2-15 0,-21 2-39 15,14-5-38-15,-14 5-32 0,0 0-52 0,11-6 3 16,-11 6-30-16,0 0-344 0,0 0-312 0</inkml:trace>
  <inkml:trace contextRef="#ctx0" brushRef="#br0" timeOffset="51216.49">20564 11623 54 0,'0'0'490'0,"-11"-9"-80"0,11 9-29 0,-6-10-36 16,6 10 7-16,0 0-33 0,-10-9-21 0,10 9-24 16,0 0-38-16,0 0-33 0,0 0-5 0,0 0 14 15,-15 5 25-15,15-5-18 0,-6 21-21 16,2-6-35-16,2 1-33 0,0 0-23 0,0 3-12 16,0 2-19-16,-2-1-5 0,2 1-74 0,2 0-120 15,-3 1-98-15,1 1-99 0,2-5-66 16,2 0-96-16,1-1-111 0,1-3-324 0,2-2-566 15</inkml:trace>
  <inkml:trace contextRef="#ctx0" brushRef="#br0" timeOffset="51537.48">20762 11640 265 0,'6'-21'591'0,"1"2"-109"16,-3 2-12-16,2 2-46 0,-4 1-40 0,2 2-66 15,-4 12-37-15,6-19-52 0,-6 19 41 16,0 0 35-16,0 0-16 0,0 0-15 0,0 0-26 15,0 0-19-15,6 15-23 0,-6-15-24 0,-2 27-31 16,0-12-8-16,0 1 2 0,0-1-16 16,0 2-36-16,0 0-7 0,0-2-18 0,0 3-5 15,0-2-17-15,0-2 1 0,2-14-8 0,-2 20 0 16,2-20-2-16,0 17 0 0,0-17-14 16,0 0 6-16,0 0-17 0,0 0-1 0,6 7-11 15,-6-7 8-15,12-7-10 0,-12 7-4 0,15-10 2 16,-15 10-4-16,18-7-5 0,-18 7-4 0,15-4-37 15,-15 4-54-15,14 1-57 0,-14-1-170 0,13 10-85 16,-13-10 5-16,12 14-84 0,-12-14-83 16,8 16-698-16,-1-6-925 0</inkml:trace>
  <inkml:trace contextRef="#ctx0" brushRef="#br0" timeOffset="51732.48">21107 11868 171 0,'0'0'687'0,"0"0"-157"0,0 0-59 0,0 0-31 15,0 0-26-15,0 0-1 0,0 0-35 16,0 0-56-16,0 0-40 0,0 0-60 0,15-2-32 16,-15 2-49-16,16 4-11 0,-16-4-31 0,15 7 9 15,-15-7-21-15,14 9 18 0,-14-9-5 0,15 14 13 16,-15-14-12-16,10 13-1 0,-10-13-26 16,10 15 30-16,-10-15-31 0,11 13 7 0,-11-13-29 15,12 9 7-15,-12-9-31 0,13 11-75 0,-13-11-189 16,12 4-111-16,-12-4-85 0,14 3-93 0,-14-3-147 15,17-7-535-15,-17 7-850 0</inkml:trace>
  <inkml:trace contextRef="#ctx0" brushRef="#br0" timeOffset="51913.49">21608 11781 246 0,'0'0'385'0,"-5"-14"-109"0,5 14-33 15,-2-12-39-15,2 12-46 0,0 0 3 0,-2-12-48 16,2 12-10-16,0 0-29 0,0 0-16 0,4-11-18 16,-4 11-1-16,0 0-6 0,11-4-9 0,-11 4-11 15,0 0-39-15,18 0-92 0,-18 0-125 0,0 0-318 16,21 0-121-16</inkml:trace>
  <inkml:trace contextRef="#ctx0" brushRef="#br0" timeOffset="52069.5">21891 11810 487 0,'0'0'477'0,"12"1"-83"0,-12-1-44 0,0 0-27 15,0 0-46-15,17 0-55 0,-17 0-41 16,0 0-43-16,16 0-21 0,-16 0-27 0,15 6-33 16,-15-6-80-16,16 4-89 0,-16-4-79 0,19 5-122 15,-19-5-466-15,14 8-376 0</inkml:trace>
  <inkml:trace contextRef="#ctx0" brushRef="#br0" timeOffset="52234.49">22176 11873 321 0,'0'0'456'0,"0"0"-36"0,0 0-94 16,0 0-13-16,0 0-55 0,12-2-24 16,-12 2-38-16,0 0-25 0,15 0-38 0,-15 0-17 15,14 3-32-15,-14-3-42 0,19 3-182 0,-19-3-106 16,19 2-596-16,-19-2-460 0</inkml:trace>
  <inkml:trace contextRef="#ctx0" brushRef="#br0" timeOffset="53122.4">22472 11830 23 0,'0'0'639'0,"-9"-8"-178"15,9 8-71-15,0 0-91 0,0 0-17 0,-8-5-54 16,8 5-3-16,0 0-14 0,0 0-11 16,23-6-20-16,-11 10-27 0,5-4-18 0,1 0-31 0,3 0-12 15,0 0-29-15,-1 0-3 0,3 0-14 16,-2-4-7-16,0 4-48 0,-1 0-83 0,1 0-80 15,-3-1-132-15,-1-2-47 0,-3 2-146 0,-1-2-261 16,-13 3-349-16</inkml:trace>
  <inkml:trace contextRef="#ctx0" brushRef="#br0" timeOffset="53320.4">22664 11666 258 0,'0'0'549'16,"-12"-6"-122"-16,12 6-91 0,0 0 3 0,-15 8 5 15,15-8-2-15,-10 15-12 0,6-4-5 0,-3 3 5 16,3-2-23-16,0 5-46 0,2-2-34 0,-2 3-11 16,0 1-67-16,2-1-4 0,-2 1-50 15,1-1 8-15,1 2-40 0,0-2 9 0,-2 0-65 16,2-2-75-16,-2 1-165 0,2-4-109 0,0 2-71 16,0-3-103-16,-2 0-141 0,4-12-277 0,-2 18-588 15</inkml:trace>
  <inkml:trace contextRef="#ctx0" brushRef="#br0" timeOffset="53702.4">22891 11547 291 0,'4'-12'619'0,"3"0"-137"15,-3 3-76-15,-4 9-50 0,10-15-34 0,-10 15-1 16,15-8-24-16,-15 8-14 0,16-2 8 0,-16 2-10 15,17 6-21-15,-7 1-18 0,0 1-26 0,-1 3-6 16,1 0-31-16,-2 4-12 0,3-1-30 0,-3-1-8 16,4 4-18-16,-4-4-27 0,3 2 28 15,1-4-19-15,-1 3-14 0,-1-2-9 0,0 0-12 16,-2-5-19-16,3 1 14 0,-3-1-8 0,-8-7-8 16,12 8-7-16,-12-8-8 0,0 0-19 0,0 0 16 15,0 0-9-15,11-4 0 0,-11 4-17 0,-6-11 14 16,6 11-16-16,-13-11 9 0,13 11-20 15,-16-6 3-15,16 6 5 0,-21-3 14 0,21 3-8 16,-25 5 23-16,13 0-6 0,-3 2 19 0,1 0-9 16,-1 4 6-16,1-1-8 0,-1 1 10 15,3 1-8-15,0 0-4 0,-1 2-4 0,3-1 4 16,0 2-15-16,1-3-18 0,3 2-96 0,0 1-161 16,0-4-189-16,2 3 43 0,-1-1-75 15,5-13-76-15,-4 22-62 0,4-22-488 0,4 12-768 16</inkml:trace>
  <inkml:trace contextRef="#ctx0" brushRef="#br0" timeOffset="54019.39">23427 11380 348 0,'8'-12'507'0,"0"3"-75"0,-2-2-56 15,1 3-45-15,1 1-42 0,-8 7-10 0,14-9 3 16,-14 9-17-16,17-3 22 0,-17 3-33 0,18 10 54 16,-5-2-47-16,-5 4 28 0,3 4-24 0,1 6-5 15,0 4-2-15,1 4-13 0,-3 7 36 0,-2-5 30 16,-1 7-35-16,-3 0-12 0,-2-1-28 16,-4 5 9-16,0-1-54 0,-9 5-26 0,1-2-18 15,-5 0-30-15,-3-1 10 0,-3-2-50 0,-4-5 0 16,1 3 5-16,-7-7-32 0,2 3-48 0,-4-5-82 15,-3-1-109-15,5-2-131 0,-4-3-145 16,0-2-159-16,6-8-89 0,-2 0 134 0,2 0 50 0,4-6-56 16,1-4-56-16,3-1-449 0,0-4-739 15</inkml:trace>
  <inkml:trace contextRef="#ctx0" brushRef="#br0" timeOffset="54504.4">23863 11735 237 0,'4'-11'519'0,"-2"-1"-52"16,-2 12-79-16,2-22-36 0,-2 22-64 0,2-15-36 16,-2 15-38-16,0 0-29 0,-4-15-22 0,4 15-23 15,0 0-1-15,-14-4-21 0,14 4 8 0,-17 4-18 16,7 4 24-16,-3 2-24 0,3 1 41 15,-5 5-33-15,1 3 49 0,2-1-38 0,-1 2 34 16,3 3-30-16,0-1 18 0,1 1-15 0,3-2 9 16,4-1-9-16,0 0 16 0,4-2-12 15,2-1 47-15,4-2-9 0,1-2-6 0,1 1-33 16,2-7-13-16,3-2-32 0,-1 2 4 0,1-6-37 16,-1-2 0-16,3-3-21 0,-3-2 11 0,3-2-26 15,-5 0 16-15,3-4-26 0,-3 1 2 0,-2-7-79 16,1 6-63-16,-1-4-115 0,-4 1-89 0,3 0-172 15,-3 0 76-15,-2 1-75 0,0 0-44 16,0-1-45-16,0 2-539 0,0 1-775 0</inkml:trace>
  <inkml:trace contextRef="#ctx0" brushRef="#br0" timeOffset="54772.4">24115 11452 60 0,'6'-14'509'0,"0"3"-71"0,3-1-59 0,-1 5-16 16,-2-1-49-16,0 1-24 0,-6 7-49 0,15-11 7 16,-15 11-41-16,14-2 38 0,-14 2-31 0,9 4 31 15,-9-4 27-15,6 19-4 0,-6-19-15 16,-2 23 12-16,0-7-18 0,-2-1 1 0,1 2-26 16,-1 0 24-16,2-2 8 0,0 4-4 0,0-5-42 15,2 1-15-15,2 0-23 0,2-1-25 0,0-1 7 16,3-1-51-16,1-1-13 0,0-2-18 0,5-3-4 15,-3 1-54-15,2-3-112 0,1 0-137 16,1 0-195-16,1-4-184 0,-3 3-43 0,-12-3 42 16,25 2 7-16,-25-2-83 0,23 0-418 0,-23 0-757 15</inkml:trace>
  <inkml:trace contextRef="#ctx0" brushRef="#br0" timeOffset="93714.57">10650 11683 233 0,'0'0'589'0,"-19"-3"-119"0,19 3-67 15,-16-6-47-15,16 6-66 0,-11-2-48 0,11 2-35 16,0 0-14-16,0 0 12 0,0 0 6 0,0 0 8 15,9-13-12-15,1 12-20 0,2-1-30 16,7-1-15-16,0 2-25 0,-3-2-5 0,7 3-25 16,0-4-1-16,-1 4-16 0,1-1-5 0,0 1-22 15,0 0 3-15,-3 0-15 0,-1-3-2 16,-5 3-10-16,3 0 6 0,-3 0-13 16,-14 0 3-16,27 0-6 0,-27 0 4 0,19 0-7 0,-19 0-18 15,0 0-108-15,16 0-97 0,-16 0-85 0,0 0-86 16,15 4-102-16,-15-4-636 0,0 0-775 0</inkml:trace>
  <inkml:trace contextRef="#ctx0" brushRef="#br0" timeOffset="99302.82">16810 11942 84 0,'-13'-4'463'0,"3"-4"-96"0,0 4-34 16,-3-3-38-16,5 1 6 0,-2 1-26 0,1-2-9 15,9 7-30-15,-12-9-8 0,12 9-48 0,-8-8-16 16,8 8-29-16,0 0 11 0,2-13-10 16,-2 13 10-16,16-7-21 0,-3 5 5 0,-1-1-2 15,5 2-10-15,-1-1-5 0,3 2-5 16,-1-2-10-16,3 2-6 0,2 0-5 0,0 0-14 15,-1 0-3-15,1 0-9 0,0 0-5 0,0 0-10 16,-3-2-2-16,3 1-14 0,-4-1 1 0,-3 2-8 16,1-1 5-16,-3 0-18 0,1 1 0 15,-15 0-23-15,22-3-87 0,-22 3-85 0,19 0-86 16,-19 0-64-16,12-3-67 0,-12 3-119 0,17 3-40 16,-17-3-329-16,25 3-528 0</inkml:trace>
  <inkml:trace contextRef="#ctx0" brushRef="#br0" timeOffset="103495.83">23946 11750 289 0,'0'0'216'16,"0"0"8"-16,0 0-82 0,2-15 35 0,-2 15-66 15,0 0 28-15,2-16-14 0,-2 16-3 0,2-11-2 16,-2 11-1-16,2-14 49 0,-2 14-70 0,0 0 36 16,0-22-33-16,0 22 26 0,-4-16-30 0,4 16 0 15,-7-16 2-15,7 16-4 0,-8-17 4 16,8 17-11-16,-8-15-2 0,8 15-21 0,-10-14-4 16,10 14-4-16,-11-13-3 0,11 13-9 0,-12-8-1 15,12 8-10-15,-13-7 4 0,13 7 1 0,-16 3-3 16,16-3 7-16,-23 10-2 0,11 0 4 15,-3 1-9-15,1 0 8 0,-1 6-11 0,1 0 10 16,-1 2-10-16,3 0 11 0,2 3 1 0,-1-2-1 16,1 2-9-16,4 1-2 0,-2-1-1 15,3 1 2-15,3-4-4 0,0 3-1 0,2-1 3 16,0-2 7-16,2 0 9 0,2-1 8 0,1-2 8 16,-1 3-17-16,2-7 53 0,2 1 7 0,0-1 7 15,3 0-8-15,-1-5-6 0,0 2-5 16,5-6-7-16,-3 1 0 0,3-2-11 0,-3-2-3 15,5 0-2-15,-3-5 4 0,1 3 3 0,-1-8 17 16,-1 2 21-16,1-4-9 0,1-2-16 0,-3-4-16 16,0-1 11-16,-1 0-22 0,-3-3-6 0,0 3-17 15,-4-4 4-15,0 4-28 0,-1 0 13 16,-1-3-24-16,-2 5 8 0,-2 0-11 0,-1-2-4 16,1 4 13-16,-2 0-18 0,0 2 11 0,-2 0-12 15,2 1-53-15,-2 4-67 0,6 8-130 0,-9-14-95 16,9 14-11-16,-8-8-17 0,8 8-33 15,0 0-76-15,-10 6-4 0,10-6-62 0,-4 9-395 16,4-9-606-16</inkml:trace>
  <inkml:trace contextRef="#ctx0" brushRef="#br0" timeOffset="123126.88">2789 12205 332 0,'-15'-14'282'0,"3"2"-9"0,-1 2-44 16,1 0-47-16,-3 3-37 0,3-1-36 0,-2 6-19 16,-1-1-14-16,1 6-19 0,-1 4-11 0,1 3-2 15,1 3 7-15,1 4 43 0,4 0-63 0,-1 6 31 16,5-2-49-16,2 2 49 0,4 0-52 15,4 3 59-15,5-3-52 0,1 4 43 0,7-1-35 16,1-3 7-16,5-5 12 0,0 0 7 0,-4-9 22 16,1 2-21-16,-1-7 28 0,0 2-4 0,-3-6 11 15,1-3-16-15,-3-2 15 0,-3-6-14 16,-1 0-7-16,-3-3-15 0,-3-4-4 0,-4-2-9 16,0 0 2-16,-4 0-9 0,0-1-6 0,-4-1 1 15,-1 0-9-15,-1 0-5 0,-2 5-3 0,1 0-3 16,-1 4-2-16,0-1-2 0,-1 2-32 15,3 3-64-15,-2-1-72 0,2 3-41 0,8 7-23 16,-11-7-11-16,11 7-53 0,0 0-15 0,0 0-278 16,0 0-148-16</inkml:trace>
  <inkml:trace contextRef="#ctx0" brushRef="#br0" timeOffset="123313.88">3097 12261 100 0,'0'0'435'0,"0"0"-42"0,0 0-128 16,-11-6 8-16,11 6-112 0,0 0 17 15,0 0-92-15,6-7 49 0,-6 7-92 0,21-9 49 16,-4 5-77-16,-1 0 8 0,5 2-95 0,2-2-24 16,-1 4-100-16,3 0-105 0,0 0-178 15,4 4-36-15</inkml:trace>
  <inkml:trace contextRef="#ctx0" brushRef="#br0" timeOffset="123473.88">3402 12447 251 0,'-10'4'393'0,"0"2"-8"0,10-6-129 0,-17 8 23 0,17-8-36 16,-10 6-39-16,10-6-46 0,0 0-30 0,0 0-21 15,0 0-46-15,0 0 9 0,12 8-12 0,-12-8-22 16,23 5-81-16,-8 0-107 0,-1-3-149 15,3 1-376-15,1 1-237 0</inkml:trace>
  <inkml:trace contextRef="#ctx0" brushRef="#br0" timeOffset="124356.14">3183 12491 307 0,'-12'-2'372'15,"12"2"-103"-15,-21-2 25 0,21 2-29 0,-20-3-26 16,20 3-23-16,-13-3-32 0,13 3-39 0,0 0-16 16,-12-2-20-16,12 2 2 0,0 0-7 0,0 0-2 15,14-6-14-15,-1 4-13 0,1-3-14 16,3 1-12-16,3 3-6 0,-1-3-8 0,2 1-8 16,1 0-1-16,1 1-6 0,0-3-22 0,-2 4-39 15,-1 1-40-15,1-4-60 0,-5 4-38 16,3 0-49-16,-5 4-57 0,-1-3-81 0,1 2-250 15,-3 1-175-15</inkml:trace>
  <inkml:trace contextRef="#ctx0" brushRef="#br0" timeOffset="125621.45">4740 11806 130 0,'2'-15'287'0,"-2"15"-31"0,4-16-41 16,-4 16-22-16,4-21-34 0,-4 21 2 15,4-24-10-15,-2 11 0 0,1 1 2 0,-3 12-3 16,0-23-12-16,0 23-35 0,-5-24-8 0,5 24-23 15,-10-18-7-15,2 12-16 0,-5 0 4 0,-1 4-16 16,-3-1 30-16,-1 6-14 0,-3-1 21 0,-4 4-10 16,-2 1 5-16,-4 5-11 0,2 5 7 15,-6 3 2-15,2 5 1 0,2 3 2 0,0 6 0 16,2 0 0-16,4 4 2 0,3 2 3 16,3 1-10-16,5 1 2 0,3-7-16 0,7 3-6 15,4-5-3-15,4 3-8 0,7-1 1 0,3 3 5 16,9-2-18-16,2 0 14 0,4-6-19 0,2-2-12 15,2-1-82-15,2-1-96 0,2-5-85 16,0-2-85-16,-4-8-100 0,0-1-411 0,-2-3-477 16</inkml:trace>
  <inkml:trace contextRef="#ctx0" brushRef="#br0" timeOffset="126041.45">5023 12035 11 0,'-8'-17'532'0,"0"4"-144"0,-5-1-69 0,1 2-62 0,-1 3-44 16,-1 0-43-16,-3 2-32 0,1 2-27 16,1 2-19-16,-1 2-27 0,1 1-14 0,1 1-53 15,1 2 48-15,3 2-51 0,2-1 47 16,8-4-51-16,-15 13 42 0,15-13-42 0,-2 13 44 16,2-13-51-16,7 11 46 0,-7-11-37 0,12 10 25 15,-12-10-54-15,21 2 50 0,-21-2-42 0,22-6 40 16,-9-2-44-16,-1-1 51 0,3-2-50 15,-3-1 40-15,0-3 8 0,1 4-9 0,-3-4 20 16,0 4 16-16,-1 2-1 0,-1 1-3 0,-8 8-13 16,10-10 7-16,-10 10 13 0,0 0 34 0,0 0 6 15,0 19 0-15,-4-4 19 0,-2 2 10 16,-2 4 3-16,-3 2-1 0,-1 5-19 0,-2 0-8 16,-5-1-9-16,2 1-11 0,1-1-8 0,-1 0-10 15,-1-5 2-15,3-2-23 0,3-1 11 16,-3-1-18-16,3-4 12 0,2-2-17 0,1-4 14 15,-1 3-21-15,4-4 13 0,6-7-20 16,-15 4-10-16,15-4-58 0,-8-9-43 0,8 9-59 16,-4-17-39-16,4 17-37 0,0-16-23 0,0 16-46 15,8-14 2-15,-8 14 9 0,17-15-1 0,-7 12 3 16,3-3-214-16,-1 2-72 0</inkml:trace>
  <inkml:trace contextRef="#ctx0" brushRef="#br0" timeOffset="126188.96">4957 12171 233 0,'16'-2'277'0,"-1"1"11"16,-3-3-45-16,1 3 48 0,-1-1-32 0,-12 2 50 15,19-5-6-15,-19 5-11 0,14-2-23 16,-14 2-43-16,0 0-34 0,0 0-47 0,0 0-21 16,13 2-33-16,-13-2-11 0,0 0-21 0,-7 15-5 15,1-7-17-15,2 2-6 0,-2 2-4 0,0-3-2 16,2 5-19-16,-3-2-69 0,3 0-81 16,2 3-77-16,0-1-71 0,2-14-99 0,2 21-470 15,2-9-488-15</inkml:trace>
  <inkml:trace contextRef="#ctx0" brushRef="#br0" timeOffset="126372.16">5339 12173 179 0,'5'-10'599'0,"-1"1"-124"0,0-3-66 16,2 1-77-16,0 2-54 0,5-4-61 15,3 1-41-15,-4 3-38 0,3 0-20 0,1 0-25 0,-1 2-19 16,1 3-41-16,1-1-74 0,-1 2-70 15,0 0-53-15,-14 3-83 0,25 0-60 0,-25 0-406 16,25 4-285-16</inkml:trace>
  <inkml:trace contextRef="#ctx0" brushRef="#br0" timeOffset="126526.14">5579 11993 242 0,'-6'-9'490'0,"6"9"-90"0,-12-14-70 15,12 14-34-15,-11-12-47 0,11 12-31 0,-10-9-48 16,10 9-32-16,0 0-31 0,-10-7-16 0,10 7-37 15,0 0 4-15,-11 12-24 0,11-12 10 16,-4 21-20-16,2-9 10 0,2 2-33 0,0 2-30 16,2 0-64-16,2-1-47 0,2 2-71 0,3-2-69 15,3-1-115-15,-4 0-182 0,5-6-138 0</inkml:trace>
  <inkml:trace contextRef="#ctx0" brushRef="#br0" timeOffset="126859.14">5856 12025 350 0,'4'-18'367'0,"2"2"7"0,-1-2-56 16,-3 3-38-16,-2 0-34 0,0 2-47 0,-2-1-37 16,-3 6-18-16,5 8-29 0,-10-17-21 0,10 17-9 15,-18-7-17-15,18 7-4 0,-21 2-12 16,11 1-11-16,-5 4-6 0,5 0-12 0,-1 2 3 16,3-1-9-16,2 2 1 0,2-1-16 0,-2 1 13 15,6-10-13-15,-5 19 13 0,5-19-12 16,5 11 10-16,-5-11-9 0,10 6 8 0,-10-6-14 15,0 0 10-15,23-5-8 0,-13 0 11 0,2-1-16 16,-3 0 7-16,1-3-4 0,0 1 7 0,1 1-10 16,-3 1 14-16,0-1 16 0,-8 7 5 15,13-10 3-15,-13 10-4 0,0 0 16 0,0 0 27 16,0 0 8-16,4 15 7 0,-8-4-12 0,-5 3 4 16,3 1-20-16,-4 1-4 0,-1 4-17 15,-1-2-7-15,2 4-4 0,-1-2-4 0,1 1-3 16,4-4-41-16,0 0-85 0,2 0-98 0,1 0-83 15,3-17-125-15,7 26-506 0,-5-17-567 0</inkml:trace>
  <inkml:trace contextRef="#ctx0" brushRef="#br0" timeOffset="127047.14">6053 12102 393 0,'0'0'479'0,"10"-14"-50"0,-10 14-82 16,10-9-40-16,-10 9-66 0,0 0-45 0,8-9-40 15,-8 9 4-15,0 0-21 0,0 0 1 16,0 0-7-16,17 2-21 0,-17-2-19 0,8 5-12 16,-8-5-17-16,13 9-9 0,-13-9-9 0,12 10-11 15,-12-10-14-15,12 12-72 0,-12-12-126 16,11 14-68-16,-11-14-113 0,12 11-141 0,-12-11-228 16,11 12-303-16</inkml:trace>
  <inkml:trace contextRef="#ctx0" brushRef="#br0" timeOffset="127188.15">6373 12173 461 0,'12'-9'400'0,"-12"9"-84"15,15-8-70-15,-15 8-37 0,12-10-50 0,-12 10-28 16,15-7-28-16,-15 7-30 0,14-4-52 0,-14 4-81 16,15-4-109-16,-15 4-68 0,14-1-280 15,-14 1-79-15</inkml:trace>
  <inkml:trace contextRef="#ctx0" brushRef="#br0" timeOffset="127331.14">6747 12164 363 0,'0'0'337'0,"0"0"-24"0,0 0-126 0,0 0 13 16,12 0-93-16,-12 0-20 0,0 0-102 15,0 0-52-15,17-1-80 0,-17 1-282 0,0 0 33 16</inkml:trace>
  <inkml:trace contextRef="#ctx0" brushRef="#br0" timeOffset="127463.44">6958 12184 300 0,'0'0'364'0,"0"0"-8"0,16-1-48 0,-16 1-54 16,0 0-46-16,13-1-44 0,-13 1-41 16,0 0-17-16,0 0-29 0,18 0-31 0,-18 0-79 15,0 0-116-15,19 0-135 0,-19 0-297 0,17 2-138 16</inkml:trace>
  <inkml:trace contextRef="#ctx0" brushRef="#br0" timeOffset="127895.46">7667 11946 52 0,'4'-13'520'16,"0"0"-145"-16,-4 13-60 0,0-24-65 0,0 24-16 15,-8-22-40-15,0 12-21 0,-3 2-31 0,-1 1-11 16,-3 2-22-16,1 1-9 0,-3 1-24 16,-1 3 2-16,1 0-23 0,-1 3-2 0,3 1-11 15,-3 1 2-15,1 2-9 0,5 0-4 0,1 0-3 16,1 2-10-16,4 1 1 0,6-10 1 16,-4 23-3-16,4-23-1 0,6 19-3 0,4-9-15 15,-1-2-30-15,3 1-21 0,2-4-9 0,1 1-6 16,-1-4 3-16,7-2 8 0,-2-2 17 15,-3-2 6-15,3 0 6 0,-1-3 4 0,-5-1 16 0,1 1 24 16,1-2 20-16,-3 3 35 0,-4-3 23 16,-1 3 2-16,-7 6 0 0,12-9-12 0,-12 9 6 15,0 0 13-15,0 0 7 0,-12 13 6 16,3 0 0-16,-1 2 2 0,-2 5-1 0,-3-1-7 16,1 6-4-16,-5 0-9 0,2 4-18 0,-1-4-8 15,1 0-15-15,3 1-9 0,1-4-10 0,3-3 2 16,-2 1-5-16,6-6-8 0,-3 0 0 15,5-2-6-15,-4 0-5 0,2-1-23 0,6-11-53 16,-9 11-94-16,9-11-54 0,0 0-60 0,-12 7-45 16,12-7-50-16,0 0-50 0,0 0-55 15,2-14-297-15,-2 14-358 0</inkml:trace>
  <inkml:trace contextRef="#ctx0" brushRef="#br0" timeOffset="128204.37">7779 12108 433 0,'12'-5'485'0,"-2"2"-97"15,-10 3-63-15,17-6-36 0,-17 6-34 0,0 0-32 16,14-4-23-16,-14 4-22 0,0 0-17 0,0 0-25 16,0 0-25-16,0 0-21 0,2 15-22 15,-2-15-8-15,0 0-12 0,-2 19-7 0,2-19-8 16,-4 15-10-16,4-15 1 0,0 15-2 16,0-15-14-16,4 14-14 0,-4-14 0 0,2 11-2 15,-2-11 4-15,9 7 3 0,-9-7-3 0,12 3 3 16,-12-3-2-16,19-5 4 0,-19 5-5 0,18-5 4 15,-5 1-4-15,-3 0-1 0,-10 4 0 16,21-7-1-16,-21 7 5 0,18-3 2 0,-18 3 1 16,13 0 5-16,-13 0 5 0,14 3-4 0,-14-3 4 15,10 9-2-15,-10-9 5 0,9 11-4 0,-9-11-2 16,8 13-51-16,-8-13-96 0,4 9-91 16,-4-9-91-16,0 0-138 0,6 11-312 0,-6-11-364 15</inkml:trace>
  <inkml:trace contextRef="#ctx0" brushRef="#br0" timeOffset="128379.39">8318 11819 145 0,'10'-13'572'16,"3"3"-118"-16,-1 3-30 0,3 0-37 0,-1 4-21 16,3 1-41-16,1 4 1 0,-3-1-37 0,1 6-17 15,3 1-32-15,-3 4-49 0,-1 3-33 0,-3 4-29 16,3 4-24-16,-7 2-17 0,-2 2-13 15,-2 2-13-15,-6 1-32 0,-2 2-89 16,-4 3-117-16,-9 7-94 0,-5 0-109 0,-7-4-172 0,-21 16-451 16,-4-4-659-16</inkml:trace>
  <inkml:trace contextRef="#ctx0" brushRef="#br0" timeOffset="128818.37">4430 12724 36 0,'-21'-5'403'16,"5"-3"-115"-16,3 4-64 0,3-3-44 0,10 7-46 15,-10-11-26-15,10 11 35 0,6-10-60 0,4 4 51 16,7 3-59-16,3 0 67 0,11 3-44 0,13 0 47 16,14 3-25-16,35 4 18 0,12 1-37 0,9 2 5 15,14 2-23-15,83 7 7 0,8-5-7 16,-2 2-7-16,6-1-14 0,11-2 3 0,1 1-10 15,7-4-4-15,-2-2-5 0,4 2-3 0,-6-3-11 16,-9-2-3-16,-14-1-4 0,-47-4-4 0,-38 3-4 16,4-3 1-16,-8-2-7 0,-8 2 2 0,-6 2-3 15,-13-2-4-15,-25 1-23 0,-18 2-39 16,-12 2-99-16,-13-3 10 0,-9 0-77 0,-11 3-8 16,-11-5-81-16,-5 12-434 0,-9-7-328 0</inkml:trace>
  <inkml:trace contextRef="#ctx0" brushRef="#br0" timeOffset="129199.37">4597 12885 221 0,'-20'-2'409'0,"1"2"-67"15,-2 2 10-15,-1 1-71 0,-1 4-27 0,-4 5-13 16,0 2-7-16,-2 5-14 0,0 4-11 0,2 4-12 16,3 5-21-16,1 0-16 0,8-4-31 0,3 3-16 15,6-4-24-15,6 3-11 0,4 0-20 0,6 5 1 16,11 5-8-16,2-1-20 0,3-4-91 16,5 0-86-16,3 0-129 0,1-6-84 0,0-6 1 15,-2-4-80-15,-2-4-280 0,0-5-292 0</inkml:trace>
  <inkml:trace contextRef="#ctx0" brushRef="#br0" timeOffset="129549.37">4934 13210 444 0,'0'-17'420'16,"2"1"-69"-16,-2 2-4 0,2 2-45 0,-2 12-13 16,0-22-53-16,0 22-34 0,2-16-46 0,-2 16-27 15,0 0-28-15,0-14-11 0,0 14 2 0,0 0 2 16,0 0 3-16,0 0-8 0,0 0-1 15,-2 22-18-15,0-10-1 0,0 2-19 0,-2 0-6 16,0 2-6-16,0 0-8 0,0 1 1 0,-3-1-12 16,1 0 4-16,2 1-14 0,-2-1 11 15,2-4-11-15,0 1 6 0,0-1-5 0,4-12 8 16,-7 17-10-16,7-17 11 0,-4 11-17 0,4-11 14 16,0 0-18-16,0 0 13 0,0 0-15 0,13-11 10 15,-5 3-13-15,2 0 8 0,3-4-1 0,3 0 6 16,1 0-10-16,1 0 5 0,-1 4-13 15,-3 1 13-15,3-1-8 0,-3 1 5 0,-1 4-9 0,-3-2 14 16,-10 5-15-16,21 3 12 0,-21-3-8 0,12 8 5 16,-12-8 10-16,10 18-11 0,-10-18 4 15,5 21-63-15,-3-9-86 0,2 1-81 0,0 2-62 16,0-1-47-16,0-1-65 0,2 2-386 0,3-5-390 16</inkml:trace>
  <inkml:trace contextRef="#ctx0" brushRef="#br0" timeOffset="129701.37">5354 13414 429 0,'8'-11'519'0,"-8"11"-48"0,0 0-50 16,2-14-37-16,-2 14-48 0,0 0-52 15,0 0-17-15,-6-8-57 0,6 8-19 0,0 0-56 16,0 0-9-16,0 0-44 0,-14 8 5 0,14-8-36 16,-7 14-5-16,7-14-92 0,-4 20-103 0,4-20-128 15,0 26-67-15,0-26-111 0,4 21-411 0,-2-9-496 16</inkml:trace>
  <inkml:trace contextRef="#ctx0" brushRef="#br0" timeOffset="129881.37">5546 13411 226 0,'4'-8'534'0,"2"-2"-145"0,1 1-37 0,3-2-41 0,0 0-41 15,3 0-44-15,-1 3-40 0,3-3-39 0,-1 4-27 16,1 1-22-16,-1 1-23 0,0 1-24 15,1 1-83-15,-3 3-55 0,-12 0-118 0,25 3-34 16,-25-3-68-16,21 4-365 0,-21-4-231 0</inkml:trace>
  <inkml:trace contextRef="#ctx0" brushRef="#br0" timeOffset="130038.37">5711 13305 63 0,'0'0'560'0,"-12"-10"-105"15,12 10-67-15,-12-8-20 0,12 8-26 0,-9-7-43 16,9 7-34-16,0 0-41 0,-12-8-47 0,12 8-40 15,0 0-28-15,0 0-22 0,0 0-16 0,-12 5-14 16,12-5-5-16,-5 16-11 0,5-16-18 16,-6 26-69-16,6-10-124 0,0 0-48 0,0 1-124 15,0 2-116-15,0-3-324 0,6 2-380 0</inkml:trace>
  <inkml:trace contextRef="#ctx0" brushRef="#br0" timeOffset="130451.38">5910 13272 227 0,'2'-19'507'0,"0"4"-51"0,0-1-85 0,0 4-25 16,-2 12-44-16,0-25-49 0,0 25-49 0,2-17-35 16,-2 17-42-16,0 0-19 0,0 0-8 0,0 0 7 15,0 0-6-15,0 0-5 0,0 0-6 0,-10 9-13 16,10-9-4-16,-4 21 2 0,0-7-21 0,2 0 2 15,-3 0-21-15,3 2 10 0,-2-2-23 16,0 3 10-16,2-2-17 0,2 0 10 0,-6-1-15 16,4-1 8-16,-2 0-11 0,4-13 14 0,-5 17-17 15,5-17 20-15,-2 17-18 0,2-17 15 0,0 0-21 16,0 0 19-16,-2 13-26 0,2-13 30 16,0 0-32-16,0 0 19 0,17-3-20 0,-17 3 18 15,16-7-21-15,-16 7 17 0,19-7-17 0,-19 7 16 16,19-6-15-16,-19 6 15 0,18-1-21 0,-18 1 21 15,15-1-17-15,-15 1 14 0,14 1-12 0,-14-1 22 16,17 4-2-16,-17-4 40 0,16 5-14 0,-16-5 36 16,17 7-38-16,-17-7 31 0,18 7-42 15,-18-7 29-15,19 7-43 0,-11-3 33 16,-8-4-36-16,21 7-13 0,-21-7-104 0,21 7-83 16,-21-7-126-16,14 8-90 0,-14-8-75 0,15 4-447 0,-15-4-589 15</inkml:trace>
  <inkml:trace contextRef="#ctx0" brushRef="#br0" timeOffset="130665.45">6286 13422 360 0,'0'0'588'0,"-6"-12"-67"0,6 12-50 16,-2-12-69-16,2 12-43 0,0 0-53 0,-2-17-25 15,2 17-84-15,0 0-16 0,0 0-59 0,0 0 6 16,0 0-45-16,2-12 28 0,-2 12-47 0,0 0 29 15,6 11-52-15,-6-11 30 0,6 11-46 0,-6-11 33 16,11 13-45-16,-5-3 32 0,0-2-39 16,0 0 26-16,2 2-105 0,3-1-75 0,1-2-104 15,-4 3-129-15,7-1-87 0,-5-2-546 16,7 1-668-16</inkml:trace>
  <inkml:trace contextRef="#ctx0" brushRef="#br0" timeOffset="130829.49">6743 13440 404 0,'0'0'534'0,"-2"-17"-84"0,2 17-87 0,-4-13-55 16,4 13-82-16,6-19-35 0,-2 9-48 0,4 3-19 16,1-1-36-16,-1 1-16 0,0 2-122 0,2 0-51 15,-10 5-128-15,23-6-107 0,-23 6-358 0,19-3-259 16</inkml:trace>
  <inkml:trace contextRef="#ctx0" brushRef="#br0" timeOffset="131004.6">6817 13307 586 0,'0'0'419'0,"-16"-6"-30"0,16 6-60 16,-11-3-23-16,11 3-74 0,0 0-36 0,-18 0-52 15,18 0-9-15,-13 9-37 0,13-9-11 0,-12 16-21 16,6-4-12-16,2 0-10 0,0 3-7 0,-1 2-21 15,3 0-82-15,0 2-97 0,2 0-62 0,0 0-105 16,2-1-413-16,0 1-328 0</inkml:trace>
  <inkml:trace contextRef="#ctx0" brushRef="#br0" timeOffset="131186.68">7185 13503 393 0,'0'0'484'0,"4"-14"-115"16,-4 14-31-16,0 0-88 0,5-16-27 0,-5 16-71 15,6-9-22-15,-6 9-44 0,8-8-13 0,-8 8-114 16,10-7-16-16,-10 7-105 0,19-4-54 16,-19 4-95-16,21-1-225 0,-21 1-99 0</inkml:trace>
  <inkml:trace contextRef="#ctx0" brushRef="#br0" timeOffset="131298.73">7419 13474 337 0,'0'0'354'0,"0"0"-73"0,14 0-61 15,-14 0-43-15,0 0-48 0,0 0-26 0,13-4-46 16,-13 4-82-16,0 0-143 0,18-4-291 0,-18 4-7 16</inkml:trace>
  <inkml:trace contextRef="#ctx0" brushRef="#br0" timeOffset="131701.13">7752 13215 326 0,'0'-12'377'0,"0"12"13"0,0-29-84 16,0 29 24-16,0-23-31 0,0 23-14 0,0-20-43 15,0 20-40-15,-4-14-40 0,4 14-33 0,0 0-15 16,0 0 21-16,0 0 16 0,0 0-12 0,0 0 19 15,-5 12-22-15,5 2-10 0,-4 2 3 0,0-1-16 16,0 4-9-16,2 2 22 0,-2 0-56 0,0 3 31 16,-5 3-58-16,3-1 27 0,2-3-44 15,0 1 35-15,-4-2-55 0,4 0 38 0,-1-3-42 16,1-3 32-16,2-1-31 0,2 0 30 0,-4-3-37 16,4-12 41-16,-4 18-36 0,4-18 32 0,0 0-40 15,0 0 29-15,8 10-43 0,-8-10 40 16,8-10-49-16,-8 10 45 0,19-15-51 0,-13 7 48 15,7 1-41-15,-5-1 47 0,2 0-48 0,3 1 36 16,-3 2-40-16,2-1 25 0,-3 2 23 0,-9 4-50 16,18-7 41-16,-18 7-32 0,15-1 36 15,-15 1-33-15,0 0 45 0,16 4-48 0,-16-4 49 16,0 0-40-16,9 12 12 0,-9-12-133 0,6 14-88 16,-6-14-91-16,4 14-97 0,-4-14-54 0,0 16-110 15,0-16-274-15,4 14-475 0</inkml:trace>
  <inkml:trace contextRef="#ctx0" brushRef="#br0" timeOffset="132068.21">7954 13449 177 0,'0'0'574'0,"0"-15"-82"0,0 15-62 16,0 0-31-16,4-15-67 0,-4 15-52 15,0 0-47-15,5-9-48 0,-5 9-5 0,0 0-25 16,0 0 9-16,0 0-35 0,0 0 4 0,14 0-44 15,-14 0 8-15,0 0-38 0,4 11 10 0,-4-11-36 16,0 0 20-16,4 15-38 0,-4-15 31 0,0 0-34 16,4 16 20-16,-4-16-31 0,0 0 22 15,5 14-62-15,-5-14 2 0,0 0-13 0,6 9 17 16,-6-9-9-16,0 0 14 0,0 0-5 0,12 0 16 16,-12 0-2-16,10-4 10 0,-10 4-10 0,13-5 14 15,-13 5-10-15,12-8 15 0,-12 8-11 0,19-9 8 16,-19 9-5-16,14-5 7 0,-14 5-9 0,15-6 20 15,-15 6-9-15,16-4 20 0,-16 4-12 16,13-4 15-16,-13 4-2 0,0 0 26 0,23 0-11 16,-23 0 30-16,10 8-30 0,-10-8 35 0,12 6-50 15,-12-6 39-15,11 12-48 0,-11-12 30 0,8 15-38 16,-8-15 35-16,8 18-66 0,-8-18-73 0,6 21-108 16,-4-11-113-16,-2-10-90 0,7 22-86 15,-7-22-435-15,8 19-585 0</inkml:trace>
  <inkml:trace contextRef="#ctx0" brushRef="#br0" timeOffset="132268.29">8438 13426 566 0,'0'0'605'0,"0"-15"-99"0,0 15-62 0,0 0-85 15,6-15-55-15,-6 15-15 0,13-15-58 0,1 11-1 16,-2-4-72-16,3 1-29 0,-3 4-22 15,7-2-29-15,-5 0-12 0,3 3-16 0,2-1-51 16,-7 2-66-16,7 1-88 0,-5 0-76 0,-2 0-100 16,3 1 2-16,-15-1-73 0,19 5-416 0,-19-5-430 15</inkml:trace>
  <inkml:trace contextRef="#ctx0" brushRef="#br0" timeOffset="132452.5">8643 13287 395 0,'0'0'401'0,"-7"-12"-29"0,7 12-56 15,0 0-32-15,-4-15-25 0,4 15-40 0,0 0-32 16,0 0-34-16,0 0-24 0,-4-8-3 16,4 8 18-16,0 0 9 0,0 0-4 0,-4 18-2 15,4-18-36-15,-6 21-3 0,4-7-28 0,0 0-4 16,-2 2-24-16,4 2-1 0,-5-2-18 0,1 6 4 16,4-3-26-16,-4 1-79 0,4-1-105 0,0 2-123 15,0-1-53-15,0 0-103 0,4-5-381 16,-4 3-449-16</inkml:trace>
  <inkml:trace contextRef="#ctx0" brushRef="#br0" timeOffset="132820.49">8847 13312 127 0,'6'-21'507'0,"3"5"-114"15,-1 1-63-15,-2 0-31 0,2 0-24 0,5 4-23 16,-3 0-25-16,3-1-13 0,-5 5-13 15,6 0-12-15,-5 3-15 0,-9 4 1 0,22-1-10 16,-22 1-10-16,19 7 0 0,-11 2-6 0,3-2-16 16,-7 5-13-16,4-2-20 0,-2 2-14 0,2 1-14 15,-3-1-12-15,3 1-16 0,-4-1-2 0,0 2-9 16,2-2 37-16,-2-3-48 16,1 1 31-16,-5-10-47 0,10 15 48 0,-10-15-45 0,8 13 29 15,-8-13-52-15,0 0 20 0,0 0-49 0,0 0 0 16,0 0-1-16,0 0 9 0,0 0 6 0,-6-17 15 15,6 17-6-15,-12-15 6 0,12 15-7 0,-15-11 12 16,15 11-6-16,-16-9 4 0,16 9-6 16,-23-4 11-16,23 4-5 0,-23 4 8 0,9 1-4 15,1-1-3-15,-1 3 24 0,1 3-22 0,5-1 44 16,-6 0-51-16,5 1 8 0,-1 0-95 0,2 2-60 16,-1 0-60-16,5-1-110 0,0 0-50 0,4-11-54 15,-2 21-486-15,2-21-569 0</inkml:trace>
  <inkml:trace contextRef="#ctx0" brushRef="#br0" timeOffset="133081.49">9252 12994 562 0,'15'-10'399'15,"1"4"-7"-15,-1-2-43 0,1 5 9 0,3 6-21 16,0 2-8-16,-1 2 25 0,7 5-26 16,-2 4 18-16,0 4-11 0,-1 4-38 0,-3 1-16 15,4 8-47-15,-3-1-25 0,3 4-38 16,-9-4-33-16,-5 3-19 0,1 0-27 0,-6 2 9 0,-4 1-31 16,-8 1-66-16,-2 6-174 0,-9-3-99 15,-8 0-147-15,-4-2-161 0,-14 10-76 0,-9-9-526 16,4-11-822-16</inkml:trace>
  <inkml:trace contextRef="#ctx0" brushRef="#br0" timeOffset="133888.93">8624 12935 148 0,'0'0'379'0,"-10"-11"-39"16,10 11-98-16,0 0 0 0,0 0-84 0,4-14 30 16,-4 14-74-16,6-7 33 0,-6 7-63 0,17-8 15 15,-17 8-41-15,14-7 29 0,-14 7-43 16,27-1 35-16,-13-1-33 0,3 2 31 0,2 0-24 0,3 2 28 16,9-1-15-16,-4-1 18 0,8 3-18 0,7-1 9 15,-1 0-16-15,13 2-1 0,4-2-18 16,-1 0 2-16,3-2-16 0,2 2 7 0,-4-2-13 15,4 0-2-15,-2 0-5 0,-6 0 3 0,-9 0-34 16,-1 0-19-16,-3 0-76 0,-10 0-7 0,0 0-93 16,-8 0-41-16,0-2-102 0,-9 2-333 0,-14 0-253 15</inkml:trace>
  <inkml:trace contextRef="#ctx0" brushRef="#br0" timeOffset="140135.93">24272 11930 405 0,'0'0'477'0,"-14"-4"-70"0,14 4-100 16,0 0-42-16,-13-2-65 0,13 2-25 0,0 0-38 15,0 0 11-15,0 0-28 0,6-12 2 0,-6 12-40 16,19-8 0-16,-7 4-32 0,1 2 4 15,1 0-26-15,1 0 10 0,-1 2-38 0,1 0-49 16,-1 0-117-16,-1 2-67 0,-1 0-42 0,0 1-17 16,-12-3-48-16,17 11-206 0,-17-11-110 0</inkml:trace>
  <inkml:trace contextRef="#ctx0" brushRef="#br0" timeOffset="140283.93">24313 12062 100 0,'-10'5'469'0,"10"-5"-40"16,-18 8-66-16,18-8-5 0,-15 4-50 0,15-4-36 15,0 0-59-15,-14 5-5 0,14-5-50 0,0 0-3 16,0 0-52-16,0 0 5 0,0 0-46 0,12 4 7 16,-12-4-34-16,25 0-12 0,-11 0-133 0,5 0-126 15,-3 2-56-15,1-2-114 0,-1 4-348 0,3-4-341 16</inkml:trace>
  <inkml:trace contextRef="#ctx0" brushRef="#br0" timeOffset="150438.99">8149 11483 63 0,'0'0'363'0,"0"0"-75"0,-7-15-50 0,7 15-10 16,-4-12-47-16,4 12-21 0,-4-16-27 0,4 16-7 15,0-20-18-15,0 20-13 0,0-20-6 0,0 20-16 16,4-24 1-16,0 11-11 0,1-2-1 16,-1 2-8-16,2-1 1 0,2-2-16 0,-4 0-4 15,7-4-10-15,1 3 3 0,0-5-10 0,7 0 8 16,0-2-12-16,3 0 11 0,1 1-13 16,4-4 6-16,0 3-1 0,4-4 14 0,0 3-9 15,0 0 17-15,2 1-5 0,2-2 0 16,-2 1 5-16,2-1 14 0,-4 2-19 0,4 1-3 0,3-2-11 15,1 3 3-15,-4-2-4 0,6 3 1 16,1-3-15-16,1 2 4 0,3 0-4 0,3 1 12 16,19-9-14-16,3 2 6 0,1 0-12 0,-4 0 14 15,5 1-15-15,-3 0 19 0,6 1-12 16,-3 1 14-16,-1-2-16 0,5 4 9 0,-5 1-8 16,4 1 8-16,-1 0-10 0,-7 4 11 0,-14 2-21 15,22-5 22-15,-12 6-17 0,-6 1 10 16,0 0 6-16,0 1-17 0,23-3 20 0,-13 3-21 15,-10 0 15-15,4 1-16 0,16-2 17 0,-7 4-2 16,-11 0-2-16,-3 1-1 0,1 0-1 0,4 1 0 16,-2-1 1-16,-2 1 2 0,4 0-3 0,-4 0-3 15,2 1-1-15,-2 0 0 0,2-1 3 16,-2 2-2-16,0-1 2 0,-5 1-2 0,1 1-2 16,0 0 2-16,0 1 12 0,-5-1-12 0,5 1 9 15,0 1-13-15,-9 2 17 0,1-1-17 16,1 2 12-16,5 0-14 0,-7 0 3 0,9 1 3 15,-2 1 0-15,-1-1 1 0,3-1 0 0,-2 2 2 16,-1-1 0-16,-7 0 3 0,1 0-2 16,1 1 3-16,-3-1 3 0,-1-1 7 0,3 2 15 15,-4-1-3-15,-1 0 10 0,3-2-2 16,-6 3-1-16,-2-2-3 0,-1 2-7 0,-3-2-4 0,0 2-1 16,4-2-2-16,-2 2-6 0,-2-1-2 0,4 3-2 15,4-2 0-15,-6-1 0 0,2 3-5 16,1 0 3-16,1-1-3 0,-4 2-2 0,-2-1 0 15,0-1-1-15,0 0 2 0,-4 3-2 16,4-2 0-16,-2 0 5 0,-2 0-2 0,-1 0 2 16,1 0-3-16,0 0 0 0,0 0 2 0,-2-1 2 15,0 2 0-15,-3-1-1 0,-1-1 3 16,0 3-4-16,-3-3 2 0,3 2-2 0,-4 0 3 16,1 0 1-16,1 2-8 0,-3-1 11 0,7 2-3 15,-2 0 1-15,-1 1 2 0,1 1-17 16,-2-1 19-16,3 1-13 0,-3 1 15 0,2-2-2 0,-3 1-8 15,1-1 4-15,-1 2-1 0,1-2 6 16,-2 1 3-16,3 0 2 0,-1-1 6 0,-1 0 4 16,1 0-5-16,2-2-8 0,-3 3 11 0,3-3-10 15,0 3 3-15,-1-2-7 0,1 0 2 16,0 0-8-16,-3 2 1 0,3-3-1 0,0 3 0 16,-3-2-11-16,1 1 10 0,-3-2-8 0,1 2 8 15,-3-1-9-15,3-1 4 0,-3 0 0 16,1 0 8-16,-1 1 2 0,-1-1 16 0,1-1-6 15,-1 0 2-15,-1 1-5 0,0-1 3 0,1 1-8 16,-1 1 0-16,-1-2-4 0,1-1 2 0,0 2-6 16,1-1 6-16,-3 1-10 0,3-2 9 0,-1 2-9 15,0 0 0-15,1-3 1 0,-3 4 10 16,2-3-13-16,-1 1 10 0,-1 0-6 0,0-2 4 16,1 1-8-16,-1 0 9 0,-4-1-8 15,5 0 5-15,-1 2-6 0,-4-2 5 0,7-2-6 16,-5 5 8-16,2-4-7 0,1 1 4 0,-1 1-3 15,0-2 4-15,1 3-8 0,-1-3 10 16,-2 0-10-16,2 1 8 0,1 1-8 0,-1-2 6 16,0 1-7-16,-1 1 7 0,1-2-7 0,0 2 8 15,1-1-3-15,-1 1 11 0,0 0-16 0,1 0 2 16,1-2 7-16,1 1-2 0,-3 2 2 0,2-1-3 16,-1 0-3-16,1-1 3 0,-2 0 1 15,3 3 0-15,-3-4-1 0,0 3-3 0,1-1 6 16,-1-1-2-16,0 0-1 0,-1 1-10 0,1-2 14 15,-10-4-2-15,17 10-5 0,-17-10 3 16,16 8 5-16,-16-8 0 0,17 6-3 0,-17-6 5 16,14 7-5-16,-14-7 1 0,10 7 1 15,-10-7 0-15,0 0 0 0,15 4-3 0,-15-4 3 16,0 0 3-16,0 0 4 0,10 4 1 0,-10-4-3 16,0 0-7-16,0 0 1 0,0 0-5 0,0 0 11 15,0 0-10-15,0 0 6 0,-10-4-10 16,10 4 6-16,-15-7-4 0,15 7 4 0,-16-9-5 0,16 9 5 15,-19-10-1-15,9 6-1 0,0 0-6 16,-1-2 9-16,1 0-9 0,0 0 9 0,1 3-10 16,9 3 7-16,-18-9 0 0,18 9 3 15,-15-8-9-15,15 8 11 0,-10-5-12 0,10 5 6 16,0 0-7-16,0 0 5 0,0 0-3 0,0 0 2 16,0 0 1-16,0 0 5 0,19 0-11 15,-7 5 10-15,0 0-10 0,1 2 11 0,1 0-3 16,1 1 0-16,-1 0-1 0,3 3 1 0,-3-1 4 15,-1-1 1-15,1 2-2 0,-4 0 6 0,1-1 11 16,-3-1 30-16,-2 4 30 0,-6-13 8 0,2 21-3 16,-2-21-8-16,-8 19-12 0,0-8-13 15,0-3-12-15,-3 0-4 0,-1 1-5 0,-1-1-6 16,-1-1-18-16,-1 2-109 0,-1-2-137 0,-1 1-133 16,-1 0-112-16,-3 3-162 0,2 0-463 15,-1-1-757-15</inkml:trace>
  <inkml:trace contextRef="#ctx0" brushRef="#br0" timeOffset="151941.01">12029 12854 125 0,'0'0'360'0,"-11"-8"-34"15,11 8-93-15,-8-7 23 0,8 7-90 0,0 0 37 16,-12-8-75-16,12 8 30 0,0 0-53 16,-9-7 16-16,9 7-49 0,0 0 24 0,0 0-49 0,-10-5 27 15,10 5-34-15,0 0 29 0,0 0-15 16,0 0 23-16,-8-7-18 0,8 7 3 0,0 0-24 16,0 0 16-16,-19-3 3 0,19 3 9 15,-14 3-7-15,14-3 7 0,-21 4-2 0,13 0 4 16,-7 2 2-16,5-1 8 0,-3 3 11 0,-5 2-7 15,3 2 14-15,-5 2-11 0,1 2 25 16,1 3-26-16,-3 4 5 0,-2-2-4 0,9 0-6 16,-1 0-14-16,-1-3-11 0,7 3-3 0,1 0-12 15,2-5-4-15,2 3-2 0,4-1 5 16,0-2-11-16,8 3 7 0,0-2-12 0,7-1-1 0,-1 0-101 16,7-3-131-16,-2 0-166 0,3-5-102 15,1 3-632-15,0-4-760 0</inkml:trace>
  <inkml:trace contextRef="#ctx0" brushRef="#br0" timeOffset="153144.26">12618 12945 120 0,'0'0'319'16,"8"-16"-52"-16,-8 16 6 0,10-20-81 0,-8 10 35 15,0-2-83-15,3 0 52 0,-5-2-46 0,4-1 45 16,-4 15-34-16,-4-22 8 0,4 10-16 0,-7 0-3 16,-1 4-22-16,-4 0-3 0,-3 2-17 0,3 4-9 15,-7 0 5-15,-4 6-10 0,1 0-9 0,-1 6-15 16,-8 1-6-16,4 2-11 0,0 4-1 15,5-1-15-15,1-2 0 0,4 2-14 16,1-2 0-16,3 2-10 0,3-4-1 0,2 2 3 0,4-1 0 16,4-1-1-16,0-12 0 0,4 22-1 15,0-14 2-15,6-1-5 0,-1-2 8 0,5-2-14 16,-14-3 16-16,25 0-13 0,-11-3 9 0,3-3-13 16,-7 0 10-16,7-2-11 0,-3-2 5 15,-4-2-10-15,3 2 14 0,-3 0 0 0,-2-1 51 16,1 0 4-16,-1 3 70 0,-2 1-47 0,-6 7-20 15,8-12-20-15,-8 12-7 0,0 0-6 0,0 0 12 16,0 0 37-16,5 12 14 0,-10 0 11 16,1 2 3-16,-2 2 8 0,-6 2 1 0,3 5-1 15,-5-1-22-15,2 5-3 0,-3-1-12 0,-1 0 12 16,-3 1-14-16,5-3 2 0,-3 1-29 0,3-4 7 16,-3-2-12-16,3-2-5 0,-1-2-2 0,3 0-2 15,-3-6-4-15,7 0-15 0,-5-2 5 0,3-2-22 16,10-5-26-16,-18 0-63 0,18 0-46 15,-17-12-118-15,11 3-56 0,6 9 7 0,-8-21-61 16,8 21-54-16,0-23-15 0,6 14-99 0,0-4-71 16,4 4-320-16,3-1-566 0</inkml:trace>
  <inkml:trace contextRef="#ctx0" brushRef="#br0" timeOffset="153356.66">12800 13059 401 0,'0'0'535'0,"0"0"-107"0,0 0-30 16,0 0-53-16,0 0-58 0,0 0-40 0,0 0-42 16,14 2-19-16,-14-2-21 0,0 0-7 15,0 0-28-15,-4 15-5 0,4-15-31 0,-4 15-15 16,4-15-16-16,0 18-11 0,0-18-8 0,-6 16-12 16,6-16 1-16,-5 22-4 0,5-22 7 0,-6 19-19 15,6-19-21-15,-6 18-72 0,6-18-94 16,-8 19-92-16,8-19-81 0,-2 12-112 0,2-12-415 15,-4 11-499-15</inkml:trace>
  <inkml:trace contextRef="#ctx0" brushRef="#br0" timeOffset="153557.5">13050 13091 7 0,'6'-7'576'0,"0"-2"-199"0,2-2-18 15,3 4-87-15,1-1-2 0,1-2-56 0,1 2-24 16,0 3-49-16,3-5-15 0,-3 6-42 0,1-3 5 16,-3 4-24-16,5 1-10 0,-3-1-25 15,-14 3-7-15,23 0-122 0,-23 0-20 0,21 5-113 16,-21-5-58-16,12 3-389 0,-12-3-240 0</inkml:trace>
  <inkml:trace contextRef="#ctx0" brushRef="#br0" timeOffset="153760.51">13316 12940 452 0,'0'0'406'0,"-2"-19"1"0,2 19-49 0,-4-16 5 16,4 16-31-16,-6-14-31 0,6 14-23 0,-8-11-46 15,8 11-22-15,0 0-51 0,-6-7 13 0,6 7-32 16,-13 4 22-16,13-4-34 0,-14 14 1 16,5-2-9-16,1 0-20 0,-2 2-15 0,-3 4-6 15,5 2-18-15,-2 1-8 0,-3 3-8 0,7-1-7 16,-2 3-7-16,0-3 3 0,-1 2-54 15,5 1-105-15,0-6-91 0,2 2-83 0,-2-1-35 16,4 0-102-16,0-5-58 0,0 2-427 0,6-3-569 16</inkml:trace>
  <inkml:trace contextRef="#ctx0" brushRef="#br0" timeOffset="154053.96">13668 13113 136 0,'0'0'228'0,"0"0"-60"0,0 0-36 16,0 0-37-16,0 0-52 0,12-1-54 0,-12 1-99 16,0 0-106-16,0 0 70 0</inkml:trace>
  <inkml:trace contextRef="#ctx0" brushRef="#br0" timeOffset="154561.09">13970 12924 450 0,'-9'-9'384'0,"-1"3"2"0,0 0-84 16,-3-2 10-16,1 4-49 0,-1 0-36 0,1 2-38 15,12 2-24-15,-25 0-39 0,11 2-13 16,1 2-27-16,3 0-10 0,-2 4-21 0,3 2-1 16,1-2-17-16,2 1-1 0,0 1-13 0,-1 2 4 15,7-12-9-15,-4 20 0 0,4-20-4 0,0 18 7 16,0-18-5-16,4 12 2 0,-4-12-7 16,9 8-1-16,-9-8 3 0,0 0 0 0,16 0-8 15,-16 0 4-15,17-10-7 0,-7 4 7 0,-2-4-7 16,1 1 6-16,-1 0-3 0,0-2 20 15,-4 1 30-15,5 2 19 0,-3 0 33 0,-6 8-27 16,8-14-1-16,-8 14-33 0,0 0 7 0,0 0 9 16,0 0 44-16,0 0 20 0,0 14 19 0,-2-1 20 15,-2 4 15-15,0-1 15 0,-4 6-1 16,-1 3 4-16,1-1-10 0,0 2 43 0,-3 5 16 16,-1-3-15-16,0 2-23 0,-1-6-24 0,1 1-37 15,-1-1-29-15,-1-5-1 0,1 0-34 0,-1-2-7 16,6-4-7-16,-3-1-2 0,1 1-18 0,-2-8 3 15,3-1-19-15,9-4-1 0,-16 0-13 16,16 0-4-16,-15-7-16 0,15 7-7 0,-6-22-18 16,4 10-72-16,0-1-80 0,4-1-90 0,0-1-118 15,0 0-125-15,2 0-37 0,5 2 85 0,-1 1-21 16,4-1-43-16,3 2-3 0,-1 2-47 0,7-1-355 16,2 2-582-16</inkml:trace>
  <inkml:trace contextRef="#ctx0" brushRef="#br0" timeOffset="154763.07">14092 13093 379 0,'0'0'514'0,"16"-2"-104"0,-16 2-25 0,0 0-49 16,0 0-33-16,0 0-17 0,8 7-17 0,-8-7-10 15,-6 11-25-15,6-11-7 0,-12 16-13 0,8-5-4 16,-3 0-11-16,3 1-18 0,-2-1-11 16,6 1-32-16,0-12 3 0,-2 26-7 0,2-26-5 15,2 19-8-15,4-6-16 0,0-3-22 0,1-4-9 16,-7-6-9-16,12 14-9 0,-12-14-9 0,17 10 0 15,-17-10-64-15,18 4-122 0,-18-4-135 0,21-2-93 16,-21 2-64-16,23-5-41 0,-13-2-94 16,0 2-521-16,5-3-736 0</inkml:trace>
  <inkml:trace contextRef="#ctx0" brushRef="#br0" timeOffset="154912.09">14358 13161 461 0,'0'0'478'16,"0"0"-40"-16,0 0-83 0,0 0-38 0,2-13-70 15,-2 13-18-15,15-4-20 0,-15 4-33 0,22-6-28 16,-9 3-27-16,1 1-24 0,1 0-17 16,1 0-18-16,-1 2-15 0,-1-4-44 0,1 4-93 15,-1 0-91-15,-14 0-95 0,25-4-123 0,-25 4-394 16,21-3-396-16</inkml:trace>
  <inkml:trace contextRef="#ctx0" brushRef="#br0" timeOffset="155104.07">14648 13056 190 0,'0'0'514'0,"0"0"-153"0,-2-11-34 15,2 11-70-15,0 0 14 0,8-12-51 16,-8 12-23-16,14-7-43 0,-14 7-3 0,21-6-44 16,-9 2-10-16,3 2-27 0,-1 0-2 15,-1 0-26-15,1 0 4 0,1 2-21 0,-1-3-14 16,-14 3-94-16,27 0-33 0,-27 0-96 0,25 0-60 15,-25 0-97-15,20-2-284 0,-20 2-210 0</inkml:trace>
  <inkml:trace contextRef="#ctx0" brushRef="#br0" timeOffset="155336.07">15220 13016 114 0,'8'-8'534'0,"-8"8"-186"0,0 0-23 0,11-8-85 15,-11 8-1-15,10-6-68 0,-10 6-7 16,15-6-68-16,-15 6 12 0,18-4-52 0,-18 4 20 16,19-4-37-16,-19 4 14 0,20 0-47 0,-20 0-23 15,17 0-129-15,-17 0-67 0,15 0-119 0,-15 0-255 16,14 2-147-16</inkml:trace>
  <inkml:trace contextRef="#ctx0" brushRef="#br0" timeOffset="155466.07">15522 13027 336 0,'0'0'351'0,"14"-3"-43"16,-14 3-99-16,13-4 0 0,-13 4-94 0,18-6 31 15,-18 6-79-15,21-4 26 0,-8 2-127 16,-13 2-77-16,22-3-122 0,-9 1-223 0,-13 2-4 15</inkml:trace>
  <inkml:trace contextRef="#ctx0" brushRef="#br0" timeOffset="155613.09">15987 13035 334 0,'0'0'545'0,"13"-2"-95"0,-13 2-44 15,0 0-55-15,14-3-69 0,-14 3-56 0,0 0-39 0,12-6-41 16,-12 6-25-16,11-4-31 0,-11 4-35 15,12-6-143-15,-12 6-77 0,10-2-148 0,-10 2-512 16,13-4-437-16</inkml:trace>
  <inkml:trace contextRef="#ctx0" brushRef="#br0" timeOffset="156064.07">16392 12858 109 0,'2'-16'493'0,"-2"2"-32"0,0 14-71 16,-2-27-43-16,-4 18-33 0,2-4-60 0,-2 5-35 16,-5 3-38-16,1-2-29 0,-2 6-18 0,12 1-18 15,-27 1-25-15,10 4-11 0,3 2-15 16,-1 1-12-16,1 2-10 0,1 2-9 0,1 0-5 16,4 3-6-16,-1-4-3 0,1 6-5 0,6-4 4 15,0 1-4-15,2 2 0 0,2-5-4 0,2 1-4 16,2-1-42-16,1-4-36 0,3 1-3 15,0-4-8-15,-10-4 27 0,21 3 1 0,-21-3 21 16,23-3-3-16,-13-2 14 0,0-5-5 16,-1 3 18-16,-1-2 1 0,0-2 26 0,-2 2 38 0,1-1 27 15,-7 10 18-15,8-18 13 0,-8 18 13 16,4-15-28-16,-4 15-12 0,0 0-2 0,0 0 15 16,0 0 28-16,0 0 31 0,-12 7 13 0,8 3 7 15,-3 2 8-15,1 0-13 0,2 2 12 0,-2 2 0 16,2 0-24-16,-3-1 21 0,3 3-4 15,-2 0-27-15,2-2-28 0,0-1-10 0,-2 3-26 16,2-2-8-16,-3-1-13 0,1 0-2 0,0-1-14 16,0-1 0-16,-5 2-10 0,3-5 2 15,0 1-33-15,-3-2-87 0,3 1-109 0,0-3-108 16,2-2-162-16,6-5 15 0,-13 11-8 0,13-11-25 16,0 0-2-16,0 0-66 0,0 0-25 0,0 0-330 15,0 0-539-15</inkml:trace>
  <inkml:trace contextRef="#ctx0" brushRef="#br0" timeOffset="156405.07">16341 13087 164 0,'12'-5'422'16,"-4"-2"-18"-16,3 0-75 0,-1 0 18 0,0 2-24 15,1 1-21-15,-11 4-22 0,18-7-13 16,-18 7 15-16,19-1-28 0,-19 1-6 0,18 2-18 16,-18-2-3-16,17 8-16 0,-17-8-8 0,12 10-14 15,-12-10-21-15,11 18-21 0,-11-18-19 0,6 17-15 16,-6-17-17-16,2 18-28 0,-2-18-1 0,2 16-22 15,-2-16 4-15,-2 15-21 0,2-15 8 16,0 15-16-16,0-15 9 0,0 0-4 0,0 17 21 16,0-17-17-16,0 0 18 0,0 0-18 0,0 0 7 15,8 5-22-15,-8-5 5 0,13-7-18 16,-3 2 22-16,-2-2-11 0,0 2-13 0,1-2 9 16,1 0-4-16,-2 3-4 0,-8 4 0 0,15-10-5 15,-15 10-5-15,12-8-2 0,-12 8 5 0,0 0 4 16,15-2 8-16,-15 2 13 0,0 0 1 0,14 6-9 15,-14-6 14-15,0 0-3 0,11 11-15 16,-11-11 14-16,6 8-11 0,-6-8 16 0,4 11-22 16,-4-11-93-16,0 0-190 0,4 11-60 0,-4-11-87 15,0 0-115-15,0 0-192 0,0 0-431 16,0 0-808-16</inkml:trace>
  <inkml:trace contextRef="#ctx0" brushRef="#br0" timeOffset="156702.07">16876 12813 281 0,'10'-12'588'0,"3"0"-83"0,-1 2-55 16,-2 1-44-16,3 3-43 0,-1-2-19 16,1 6-12-16,1 0-5 0,-1 2-13 0,1 2-28 15,-2 3 11-15,1 6-21 0,-1-2-6 0,1 6-19 16,-3-1-16-16,0 6 15 0,-1-2 44 0,-3 4-22 15,-2-3-16-15,-2 3-32 0,0-1-24 16,-2 3-6-16,-2-3-20 0,-2 0-16 0,-2 3-28 16,-1-2-23-16,-1 0-11 0,0 1-25 0,-2-4-15 15,1 0 2-15,-3-1-12 0,4-2-3 16,-3-2-54-16,1-3-111 0,0 1-150 0,1 0-175 0,1-5-194 16,0 1-155-16,8-8 49 0,-15 11 19 15,15-11-664-15,0 0-1066 0</inkml:trace>
  <inkml:trace contextRef="#ctx0" brushRef="#br0" timeOffset="157181.1">17327 12694 262 0,'0'0'335'0,"-7"-9"-9"0,7 9-17 16,-6-12-54-16,6 12-20 0,-4-12-14 0,4 12-31 15,-2-12-27-15,2 12-8 0,0-17-15 16,0 17-21-16,4-15-9 0,-4 15-19 0,8-16-12 0,-8 16 1 16,9-12-3-16,-9 12-2 0,10-11-11 15,-10 11-9-15,8-8 9 0,-8 8-17 0,0 0 18 16,15-2 10-16,-15 2 16 0,8 5 30 0,-8-5 23 16,8 16 38-16,-8-16 35 0,0 24 28 15,-2-6 18-15,-2 1 2 0,-2 1-3 0,0 5 1 16,-1 1 107-16,-1-3-13 0,2 3-37 0,2-4-23 15,0-5-34-15,2 5-11 0,2-3-10 0,4 0-25 16,2-1-24-16,4-2-158 0,3-2-35 16,5-1 0-16,1-3 0 0,4-2 0 0,1-1 0 15,-1-2 0-15,0-5 0 0,0 0-175 0,-3 0-492 16,1-5-185-16,-2 4-88 0,-5-5 239 0,1 3-80 16,-3-5-514-16,-12 8-945 0</inkml:trace>
  <inkml:trace contextRef="#ctx0" brushRef="#br0" timeOffset="158535">11619 13630 33 0,'0'0'467'0,"-16"-8"-45"0,16 8-53 0,-15-10-30 16,15 10-35-16,-8-5-59 0,8 5-53 0,0 0-41 15,0 0-25-15,-4-11-28 0,4 11-14 0,0 0-11 16,16-5 6-16,-16 5 24 0,27 0-20 0,-12-2 1 16,5 2 3-16,3 0 6 0,2 0-4 15,4-2-8-15,4 2 0 0,8 0-5 0,3 0-10 16,9-2-10-16,1 4-17 0,10-2 7 0,-2 2-2 16,7 0-6-16,28-1-1 0,-2 2 3 15,0 0-11-15,6-1 6 0,0 1-26 0,3 1 26 16,-1-1 0-16,7-1-1 0,-1 1 0 0,5-1 3 15,-2 0-29-15,-1-2 47 0,5 2-29 0,-2-1 37 16,3 1-44-16,-1-2 52 0,-2 2-56 0,2-2 34 16,-5 0-44-16,1 0 39 0,0 0-45 0,-3 0 44 15,-1 0-48-15,-5-2 41 0,0 2-45 0,-3-2 39 16,-5 2-39-16,-19-1 35 0,-8 1-41 16,-2-2 39-16,1 2-41 0,1 0 41 15,-2 0-42-15,-2-2 44 0,2 2-41 0,-2-2 35 16,-2 2-38-16,-2-3 39 0,-2 1-40 0,-2-1 46 15,-2 1-47-15,-3 0 46 0,-5-1-43 0,-5 1 43 16,1 2-48-16,-1-2 44 0,-4 0-46 0,-4-1 48 16,0 3-47-16,-2-2 45 0,0 0-39 0,-2 0 42 15,0-1-48-15,0 0 42 0,-2 1-42 16,0-2 46-16,0 1-41 0,0 2 43 0,1-3-46 16,-3 1 42-16,4 2-40 0,-2-2 33 0,0 2-28 15,2-2 39-15,0-1-48 0,-2 3 40 16,2-1-30-16,-2 0 31 0,1 0-34 0,-1 1 37 15,0-1-39-15,-2-1 38 0,-2 1-41 0,0-1 41 16,-1 2-37-16,1-2 43 0,0-1-35 0,2-1 39 16,1 3-28-16,-1-2 40 0,2 1-39 0,2-2 38 15,0 3-38-15,0 0 31 0,2-1-38 16,2 1 35-16,-2 0-38 0,2 2 33 0,0-4-32 16,-4 4 29-16,2-1-35 0,-2 1 37 0,-4 0-30 15,2 0 42-15,-5 0-13 0,3 0 33 0,-2 1-18 16,-2-1 21-16,1 0-19 0,-3 0 13 0,0 0-25 15,-3 0 9-15,1 0-18 0,-17 0 9 16,24 4-19-16,-24-4 16 0,21 0-25 0,-21 0 17 16,0 0-14-16,17 2-10 0,-17-2-130 0,0 0-103 15,0 0-128-15,-9 12-128 0,-1-8-47 16,-2-1-678-16,-5 2-863 0</inkml:trace>
  <inkml:trace contextRef="#ctx0" brushRef="#br0" timeOffset="159841.85">12167 13799 316 0,'-8'-8'289'0,"0"1"-1"0,-3-2-48 0,-1 2-17 16,1 0-18-16,-1 0-3 0,-2 2 7 0,-3 1-18 15,3 2-3-15,-3 2-23 0,-2 0 3 16,1 3-25-16,1 5 13 0,-1 3-30 0,-1 0 39 0,-4 11-28 16,5 1-2-16,-3 3 2 0,7 4-20 15,-1 3 11-15,3-1-43 0,3 2 15 0,7-4-17 16,0 3-10-16,6-4 29 0,1 6-53 0,7-3 32 16,2-3-55-16,5 0 40 0,2-3-62 15,6 2-133-15,4-6-164 0,-2-2-162 0,2-6-91 16,-5-7-447-16,1 0-648 0</inkml:trace>
  <inkml:trace contextRef="#ctx0" brushRef="#br0" timeOffset="160236.87">12459 13984 526 0,'-3'-13'515'15,"3"13"-67"-15,-4-25 12 0,-2 17-79 0,6 8-44 16,-8-18-36-16,8 18-42 0,-10-12-44 0,10 12-39 15,-9-8-25-15,9 8-25 0,0 0-8 0,-14 2-48 16,14-2 17-16,-13 8-32 0,13-8 25 16,-8 16-32-16,4-7 30 0,-2 2-32 0,2 3 42 15,0-2-50-15,-3 5 41 0,1-3-51 0,2 2 32 16,-6-2-47-16,6 0 42 0,1-2-53 16,-1-1 49-16,4-11-45 0,-8 20 41 0,8-20-36 15,-4 13 39-15,4-13-34 0,0 0 29 0,0 0-49 16,0 0 37-16,0 0-42 0,0 0 33 0,0 0-27 15,4-11 20-15,-4 11-35 0,12-15 30 0,-5 6-29 16,5 0 31-16,-2 1-37 0,3 1 37 0,-3-1-39 16,3 3 38-16,-1-1-43 0,-2 2 42 15,-10 4-37-15,19-7 40 0,-19 7-22 0,16 0 63 16,-16 0-16-16,11 7 40 0,-11-7-16 0,12 12 12 16,-12-12-30-16,6 17 13 0,-6-17-25 0,4 20 6 15,-4-9-14-15,0-11 5 0,5 27-73 16,-5-27-74-16,4 22-128 0,-4-22-83 0,4 23-105 15,2-12-65-15,-6-11 3 0,8 16-55 0,-8-16-359 16,13 9-554-16</inkml:trace>
  <inkml:trace contextRef="#ctx0" brushRef="#br0" timeOffset="160688.18">12878 14153 169 0,'0'0'362'0,"0"0"-103"0,-6-4-5 0,6 4-29 15,0 0-7-15,0 0-3 0,0 0 3 0,0 0-8 0,0 0-23 16,0 0-11-16,0 0-13 0,0 0 6 15,0 0 14-15,-17 1 20 0,17-1-5 0,-8 10-5 16,8-10-11-16,-10 15-28 0,10-15-30 0,-11 18-24 16,7-9 28-16,4-9-62 0,-8 19 26 0,8-19-58 15,-8 21 36-15,8-21-69 0,-4 17-50 16,4-17-133-16,0 15-88 0,0-15-116 0,4 10-92 16,-4-10-68-16,10 8-283 0,-10-8-444 0</inkml:trace>
  <inkml:trace contextRef="#ctx0" brushRef="#br0" timeOffset="160896.18">13085 14177 6 0,'0'0'526'0,"-4"-12"-55"0,4 12-76 0,0 0-20 16,-2-13-58-16,2 13-59 0,0 0-46 0,0 0-31 15,6-17-33-15,-6 17-15 0,16-9-17 0,-5 5-19 16,3-3-17-16,-1 4-13 0,3 1-14 0,-1-1-11 15,1 1-8-15,1-3-34 0,-3 5-85 16,-1-2-94-16,-1 2-63 0,-12 0-38 0,21-2-56 16,-21 2-5-16,0 0-310 0,10-3-206 0</inkml:trace>
  <inkml:trace contextRef="#ctx0" brushRef="#br0" timeOffset="161091.19">13250 14021 113 0,'-4'-20'356'0,"4"20"-21"0,0-17-26 15,0 17 6-15,-4-20 18 0,4 20-15 0,0-12 0 16,0 12-46-16,0 0-37 0,-2-19-41 0,2 19-39 16,0 0-34-16,0 0-18 0,0 0-22 15,0 0-8-15,0 0-12 0,0 0-11 0,-10 13-10 16,10-13-5-16,-2 26-8 0,-3-11-8 0,5 1 5 16,0 0-20-16,0 1-91 0,5 0-88 15,-3-2-119-15,0 1-64 0,2 0 1 0,0-2-92 16,-2-2-240-16,6 0-253 0</inkml:trace>
  <inkml:trace contextRef="#ctx0" brushRef="#br0" timeOffset="161489.18">13564 13833 358 0,'5'-16'484'0,"-3"4"-18"0,-2 12-46 0,4-22-19 16,-4 22-93-16,2-18-56 0,-2 18-27 15,0 0-54-15,0 0 28 0,0 0 18 0,0 0 15 16,-6 8-23-16,-1 3-68 0,3 0 39 0,0 4-23 16,-2 0-54-16,2 2 20 0,-2 1-54 15,-1 2 22-15,3 0-48 0,2 2 29 0,-4 2-41 16,2-1 28-16,0-1-45 0,-2-2 32 0,1-2-7 16,1-3-4-16,0 2-5 0,2-4-1 0,0-2-1 15,-4 2-1-15,6-13-4 0,-4 16 3 16,4-16-11-16,0 0-26 0,0 0 22 0,0 0-16 15,0 0 14-15,0 0-32 0,0 0 32 0,12-18-28 16,-6 12 29-16,3-3-32 0,-3 1 28 0,2 1-25 16,0 0 26-16,3 1-27 0,-3 0 25 0,-8 6-30 15,16-8 25-15,-16 8-26 0,15-4 32 16,-15 4-19-16,0 0 37 0,16 1-12 0,-16-1 30 16,11 7-25-16,-11-7 19 0,4 8-27 0,-4-8 26 15,10 15-24-15,-10-15 19 0,9 18-24 0,-9-18-57 16,4 19-166-16,-4-19-104 0,10 19-101 15,-10-19-72-15,8 18-91 0,-8-18-462 0,9 17-701 16</inkml:trace>
  <inkml:trace contextRef="#ctx0" brushRef="#br0" timeOffset="161804.18">13903 14120 4 0,'0'0'562'16,"0"0"-77"-16,3-16-37 0,-3 16-24 15,0 0-42-15,0 0-50 0,2-14-31 0,-2 14-55 16,0 0-14-16,0 0-53 0,0 0 15 0,6-12-45 16,-6 12 20-16,0 0-56 0,0 0 33 0,14-4-57 15,-14 4 23-15,0 0-59 0,13 4 27 0,-13-4-52 16,16 3 40-16,-16-3-49 0,13 11 34 16,-13-11-49-16,18 8 36 0,-18-8-39 0,19 8 32 15,-19-8-36-15,16 7 35 0,-16-7-33 16,19 7 38-16,-19-7-44 0,21 4 40 0,-21-4-39 0,20 1 31 15,-20-1-42-15,25-1 13 0,-25 1-101 16,19-4-20-16,-19 4-33 0,22-4 13 0,-22 4-13 16,15-6-2-16,-15 6 3 0,0 0 16 0,14-2 21 15,-14 2 13-15,0 0-1 0,0 0-19 0,0 0-55 16,13-3-40-16,-13 3-35 0,0 0-43 16,0 0-84-16,0 0-277 0,0 0-217 0</inkml:trace>
  <inkml:trace contextRef="#ctx0" brushRef="#br0" timeOffset="162161.51">14648 14127 434 0,'0'0'468'0,"0"0"-105"16,8-9-27-16,-8 9-76 0,0 0-31 0,0 0-58 15,8-8-40-15,-8 8-20 0,0 0-22 16,13-5-18-16,-13 5-15 0,0 0-9 0,14-1-13 16,-14 1-19-16,0 0-74 0,19 2-69 0,-19-2-54 15,14 2-61-15,-14-2-121 0,19 2-216 0,-19-2-139 16</inkml:trace>
  <inkml:trace contextRef="#ctx0" brushRef="#br0" timeOffset="162312.51">15057 14122 292 0,'0'0'372'0,"0"0"-72"0,12-8-71 0,-12 8-37 15,15-7-33-15,-15 7-36 0,16-9-29 0,-16 9-18 16,19-6-15-16,-19 6-18 0,19-7-70 0,-19 7-106 16,20-4-27-16,-20 4-346 0,21 0-69 15</inkml:trace>
  <inkml:trace contextRef="#ctx0" brushRef="#br0" timeOffset="163477.06">15472 14070 381 0,'0'0'313'16,"11"-4"-59"-16,-11 4-55 0,0 0-46 0,14-3-35 16,-14 3-22 15,0 0-20-31,13-4-12 15,-13 4-23 1,0 0-41 15,18-5-91-15,-18 5-6-16,13-1-82 31,-13 1-239 16,18-3 48-31</inkml:trace>
  <inkml:trace contextRef="#ctx0" brushRef="#br0" timeOffset="165824.42">15818 14059 276 0,'0'0'424'0,"0"0"-36"203,0 0-46-203,0 0-20 31,14 0-34-15,-14 0-58-16,0 0-51 15,0 0-36-15,0 0-31 16,15-5 32 0,-15 5-285-16,0 0-41 0,18 0-101 0,-18 0-70 0,15-3-243 0,-15 3-157 0</inkml:trace>
  <inkml:trace contextRef="#ctx0" brushRef="#br0" timeOffset="168669.73">16206 13971 374 0,'0'0'264'0,"8"-17"-5"0,-3 5-75 0,-1 3 10 16,2-2-26-16,0 1-5 0,0-2-17 15,1 2 4-15,-1 0-5 0,0 2-4 0,-6 8-12 16,10-17-17-16,-10 17-14 0,9-8-18 0,-9 8 16 16,0 0 44-16,0 0 21 0,8 5 2 0,-8-5 5 15,0 18 9-15,-2-4-21 0,0 2 19 16,0 2-41-16,-2 2 39 0,-1-2-60 0,-1 1 42 15,0-1-61-15,2 2 25 0,0-4-54 0,-3-1 22 16,3 2-50-16,0-4 28 0,0-2-48 0,2 2 38 16,2-13-42-16,-4 20 36 0,4-20-37 15,-4 12 34-15,4-12-44 0,0 0 27 0,0 0-35 16,0 0 31-16,0 0-42 0,0 0 36 0,10-11-39 16,-10 11 38-16,10-16-44 0,-3 6 40 0,-1 1-39 15,2-1 42-15,0 2-42 0,3 1 39 16,-1-1-44-16,0 1 43 0,1 3-45 0,-1-1 48 15,-10 5-47-15,19-10 41 0,-19 10-40 0,16 0 43 16,-16 0-40-16,13 0 43 0,-13 0-40 0,12 11 48 16,-12-11-45-16,10 17 47 0,-10-17-45 0,7 21-43 15,-7-21-126-15,6 22-69 0,-6-22-94 16,6 22-111-16,-6-22-16 0,8 17-524 0,-8-17-658 16</inkml:trace>
  <inkml:trace contextRef="#ctx0" brushRef="#br0" timeOffset="169022.73">16562 14044 547 0,'0'0'451'15,"8"-13"-40"-15,-8 13-21 0,8-10-22 0,-8 10-34 16,7-8-30-16,-7 8-39 0,0 0-44 0,6-10-32 16,-6 10-27-16,0 0-32 0,0 0 11 0,0 0-54 15,0 0 14-15,0 0-41 0,0 0 14 0,10 3-41 16,-10-3 19-16,0 0-39 0,0 0 27 15,0 17-38-15,0-17 36 0,0 0-36 0,0 0 36 16,2 12-39-16,-2-12 39 0,0 0-38 0,0 0 36 16,0 0-45-16,0 0 43 0,10 5-48 0,-10-5 63 15,11-7-68-15,-11 7 44 0,18-12-42 16,-9 5 44-16,1-1-24 0,2 1 74 0,-1 1-21 16,-3 0 54-16,-8 6-49 0,17-8 21 0,-17 8-43 15,12-7 40-15,-12 7 2 0,0 0 28 0,12 3-24 16,-12-3 12-16,9 8-24 0,-9-8-4 0,6 15-26 15,-6-15 25-15,4 19-33 0,-4-19 19 16,6 21-112-16,-4-11-102 0,2 1-157 0,-2 0-126 16,5 0-119-16,-7-11-118 0,10 17-459 0,-2-10-785 15</inkml:trace>
  <inkml:trace contextRef="#ctx0" brushRef="#br0" timeOffset="169231.79">17138 14005 533 0,'7'-8'647'0,"-1"-2"-87"16,0-1-48-16,2 3-82 0,3-3 15 0,-1 0-69 15,5 3 24-15,-1-3-94 0,0 2-31 16,3-1-79-16,-3 2-14 0,3 2-54 0,-3-2-14 16,1 4-51-16,-1 0-26 0,-1 1-126 0,-1 0-58 15,-12 3-90-15,21-5-63 0,-21 5-46 0,14 0-47 16,-14 0-29-16,0 0 56 0,0 0-24 0,0 0 38 15,0 0-32-15,0 0-176 0,0 0-118 0</inkml:trace>
  <inkml:trace contextRef="#ctx0" brushRef="#br0" timeOffset="169410.79">17320 13847 511 0,'0'0'208'15,"-12"-7"44"-15,12 7-10 0,0 0 32 0,-10-10 28 16,10 10 17-16,0 0-4 0,-11-8 7 16,11 8 9-16,0 0-26 0,0 0 36 0,-8-7-74 15,8 7-13-15,0 0-83 0,0 0 13 0,0 0-10 16,-12 3 20-16,12-3-30 0,-7 18-15 15,5-6-48-15,-2 2-1 0,2 1-26 0,-2 1-6 0,0 1-23 16,2 0 19-16,2 2-108 0,-2-1-65 16,0 2-163-16,2-1-88 0,0-1-99 0,0 1-55 15,0-5-94-15,2 2-451 0,0-2-707 16</inkml:trace>
  <inkml:trace contextRef="#ctx0" brushRef="#br0" timeOffset="169791.82">17579 13842 383 0,'8'-20'669'0,"-2"3"-124"0,3 0-35 0,-1 2-58 16,0 0-68-16,2 2 7 0,1-1-86 16,-1 3 2-16,0 6-78 0,1-1 15 0,-11 6-31 15,20 0 2-15,-9 5-34 0,-1 0-6 0,-2 6-44 16,1 1-7-16,-1 0-25 0,-2 5-11 0,0-1-10 15,0 0 11-15,1 3-31 0,-3-1-1 0,2 1-19 16,-2-3 7-16,0 1-21 0,-2-4 8 16,3 2-10-16,-3-2 19 0,-2-13-19 0,4 21 20 15,-4-21-24-15,0 0 9 0,0 15-16 16,0-15 20-16,0 0-30 0,0 0 18 0,-11-5-19 16,11 5 14-16,-12-14-19 0,8 3 17 0,-2 2-36 15,-1 1 33-15,-1 0-18 0,8 8 9 0,-10-14-18 16,10 14 13-16,-17-4-32 0,17 4 38 15,-18 4-13-15,7 1 12 0,1 2-3 0,-2 3 8 16,1 1-11-16,1 2 17 0,2 4-14 0,-1-1 14 16,1 2-72-16,4-2-119 0,0 0-221 0,4 2-12 15,0-2-108-15,0-1-67 0,4-1-146 16,0-3-316-16,0-4-703 0</inkml:trace>
  <inkml:trace contextRef="#ctx0" brushRef="#br0" timeOffset="170025.84">17912 13833 214 0,'12'-16'618'0,"2"0"-87"0,1 3-33 15,-1 1-20-15,3 1 8 0,-1 3-32 0,1 0 21 16,0 2-47-16,-1 5-19 0,1-2-36 16,-1 7-11-16,-1-1-48 0,-1 5 99 0,-1 1-34 15,-1 3-30-15,-2 1-56 0,1 2-43 0,-5 3-16 16,-2-2-56-16,0 6-29 0,-6 1-22 0,0 3-28 15,-4-1-19-15,-5 6-80 0,-1 2 0 16,-5-5 0-16,1 1-238 0,-3-2-173 0,-3 6-200 16,-3-5-214-16,2-5 25 0,-2-1 91 0,-2-2-116 15,3-2-371-15,1-8-840 0</inkml:trace>
  <inkml:trace contextRef="#ctx0" brushRef="#br0" timeOffset="203736.09">1344 5807 3 0,'0'0'511'0,"10"-8"-128"15,-10 8-64-15,0 0-59 0,0 0-44 0,0-13-33 16,0 13-42-16,0 0-30 0,0 0-39 16,0 0-1-16,0 0-19 0,-2-15-14 0,2 15-6 0,0 0 3 15,0 0 17-15,0 0 6 0,-2 18 29 16,2-18-23-16,-2 29-2 0,0-11-3 0,0 0-9 15,0 4-8-15,-1 1-22 0,1 0 11 0,2 6-21 16,-2-2 13-16,2 2-19 0,-2-5 17 16,2-1-20-16,0 1 17 0,0-3-18 0,2 0 15 15,0-2-14-15,3 1 10 0,1-5-15 0,2 2 14 16,2-4 8-16,9 2-8 0,2-4 5 16,6 4-1-16,6-3-5 0,4-1 2 0,6 0-5 15,5-1 1-15,5-1 2 0,3-2-4 0,2 1 2 16,2-2 1-16,4-1 13 0,2-1-22 15,27-2 20-15,-12 0-16 0,12-2 16 0,-10 0-18 16,12-2 16-16,-15 1-21 0,-11 0 20 0,26-6-19 16,-17 3 21-16,-14 2-23 0,5-3 23 15,19-1-17-15,1-1 25 0,-14 0-21 0,16-1 16 0,-17 1-14 16,-8 3 10-16,0 0-19 0,1 0 20 16,1 1-6-16,0 2 1 0,2-1-1 0,-4 2 0 15,1 2-5-15,-3-1-3 0,-2 3 4 0,0-1-2 16,-2 0-2-16,-2-1 5 0,-3 1-1 15,-1 1-2-15,0-3 10 0,0-1 1 0,-9 0 2 16,3 0-1-16,3 0 4 0,3 0-2 16,-9-1 1-16,1-1 0 0,-3 0-2 0,3 1-2 15,-3-1-9-15,1 2 8 0,-3-2-3 0,0 2-1 16,3 0-6-16,-3 0 1 0,0 1-2 0,3 0-3 16,-3 1 6-16,1 1-4 0,-1 0 0 15,0 0-3-15,-2 1-2 0,3-1 6 0,-3 2-2 16,0-2-2-16,1 1 1 0,-5-2 5 0,0-1-2 15,-2 4 0-15,0-3 23 0,-2-1-2 0,0 3 15 16,0-4-11-16,0 4 8 0,-2-1-3 16,2-2 0-16,0 2-12 0,0 0 7 0,0 0-13 15,2-1 14-15,-2 2-25 0,0-1 12 0,6 1-13 16,1-1 7-16,-3 2-11 0,4-1 10 16,-4-1-10-16,2 3 10 0,1 0-15 0,-1-3 10 15,-2 1-10-15,-4 2 11 0,-2-4-12 16,0 1 12-16,0 1-7 0,-2-1 1 0,-1 0-3 15,-3-1 7-15,0 0-5 0,0-1 9 0,-1-1-5 0,1 2 21 16,0-1 1-16,0 0 4 0,-1-1-6 16,3 0 1-16,0 0-9 0,0 0 4 0,0 0-9 15,1 0-2-15,5 0 2 0,-4 0 1 16,0 0-11-16,-4-1 9 0,4 1-11 0,-4 0 2 16,3-1 4-16,-3-1-1 0,0 2 18 0,0-1 8 15,-1-1-1-15,3 2 2 0,-2-2-6 16,0-1-5-16,-1 2 6 0,1-1-9 0,2 2 0 15,4-2-7-15,-2 0 5 0,4 1-12 0,0-1 3 16,-4 2 0-16,0-1 0 0,1 1-3 0,1 0 7 16,-4-1-7-16,2 1-5 0,0 0 8 0,0-2 0 15,-2 2-5-15,-1 0-16 0,1 0 19 16,0 0-3-16,-2-2-1 0,2 0 4 0,-3 2 0 16,1 0 1-16,0 0-4 0,0 0 0 0,-5 0 3 15,5 0 4-15,-2 0 5 0,1 0 11 16,1-1 1-16,-4 1 6 0,1-3 5 0,3 3 6 15,0-1-5-15,-5-1 8 0,5 0 4 0,-6 0-9 16,1 0-2-16,1 0-6 0,-3 0-1 16,3 0 0-16,-4-1-14 0,-3 2 5 0,2 0 2 15,-14 1 5-15,21-5 6 0,-21 5 1 0,21-5 6 16,-21 5 8-16,20-7-7 0,-20 7 4 0,15-8 14 16,-15 8-9-16,16-12 33 0,-5 4-39 15,-3-2 26-15,-2-2-27 0,2 1 14 0,1-4-7 16,-5-4-8-16,2 2 2 0,-2-3 5 0,0-3 9 15,0-3 3-15,1 0 3 0,-5-2-6 0,4-1 3 16,-4-1 2-16,0-1 1 0,4 0 4 16,-4 1-1-16,0 0-1 0,0 0 9 0,0 1-3 15,0 5 1-15,0-1 0 0,0 3-20 16,0-2-2-16,0 2-15 0,0 0-7 0,0 3-9 16,-4 0-5-16,4 1-2 0,0 2-4 0,-4-3-27 15,4 4-80-15,-5 0-87 0,5 3-97 0,-4 0-148 16,-2 1-114-16,2 1 69 0,4 10 17 15,-12-11-28-15,12 11-57 0,-23 0-118 0,10 3-351 16,3 1-663-16</inkml:trace>
  <inkml:trace contextRef="#ctx0" brushRef="#br0" timeOffset="-208346.59">23598 12296 120 0,'0'0'567'0,"-18"-4"-162"15,18 4-55-15,-17-3-34 0,17 3-11 0,-12-4-21 16,12 4-12-16,0 0-9 0,-13-3 7 16,13 3-28-16,0 0 30 0,0 0-63 0,-10-5 34 15,10 5-60-15,0 0 40 0,0 0-39 0,8-9 11 16,-8 9-41-16,21-5 13 0,-9 1-23 0,5-1-9 16,-1 2-22-16,1 0 14 0,4-1-15 15,-1 0 19-15,1 0-24 0,2 1 0 16,-3-1-23-16,1 0 10 0,0 2-32 0,-1-3 18 0,-1 1-26 15,-3 0 10-15,1 3-29 0,-2-2 14 16,-3 2-20-16,0-1 16 0,-12 2-14 0,21-4 24 16,-21 4-2-16,17-2 28 0,-17 2-9 0,0 0 32 15,12-1-6-15,-12 1 14 0,0 0-28 0,0 0-10 16,0 0-6-16,-15 1-7 0,1 1 14 0,0 0 3 16,-7 0 3-16,-2 1 21 0,-6 0 0 15,0-2-38-15,-2 3-64 0,0-1 0 0,0 1 0 16,2-2 0-16,0 0 0 0,5 2 0 0,1-2 0 15,4 0 0-15,1 0 0 0,3-1 0 0,1-1 0 16,1 3 0-16,13-3 0 0,-16 5 0 0,16-5 0 16,0 0 0-16,0 0 0 0,0 0 0 15,16 7 0-15,1-7 0 0,1 0 0 0,5 0 0 16,0 0 0-16,6-1 0 0,2-1 0 0,-2 1 0 16,2 1 0-16,0-3 0 0,-2 2 0 0,0-2 0 15,-5 2 0-15,-1-2 0 0,-2 3 0 16,-5 0 0-16,1-1 0 0,-3 1 0 0,-14 0 0 15,23-2 0-15,-23 2 0 0,0 0 0 0,0 0 0 16,0 0 0-16,0 0 0 0,-25 3 0 0,5 0 0 16,-3-2 0-16,-6 2 0 0,-2-2 0 15,2 2 0-15,0 0 0 0,0-2 0 0,6 2 0 16,3-2 0-16,3 3 0 0,1-2 0 0,5 0 0 16,11-2 0-16,-12 7 0 0,12-7 0 15,0 0 0-15,16 8 0 0,3-4 0 0,2-4 0 16,6 2 0-16,2-2 0 0,6 1 0 0,0-1 0 15,4 0 0-15,0 0 0 0,3 0 0 16,-9-1 0-16,0 1 0 0,-2 0 0 0,-2 0-396 0,-4 0-596 16,-3 1-171-16,-1 3 342 0,-4-2-703 15,-3 0-1231-15</inkml:trace>
  <inkml:trace contextRef="#ctx0" brushRef="#br0" timeOffset="-202355.76">8825 11720 91 0,'-5'-12'529'0,"1"-2"-99"0,0 0-60 0,0-2-43 16,0 1-10-16,4-1-63 0,0-2-13 0,0 3-42 15,4-2-5-15,0 0-29 0,0 2 2 16,0 0-40-16,3 4-10 0,1 0-39 16,0 3-1-16,-8 8-21 0,15-4 9 0,-15 4 6 0,16 12 4 15,-14-1-1-15,0 6 43 0,-4 2-3 0,0 0 29 16,-6 7 5-16,0 1 3 0,-3 0 6 16,-1 3-14-16,2-4 8 0,1-2-30 0,5-2-5 15,0-3-1-15,4 0 41 0,4-4 49 0,6-2-19 16,11-4-28-16,6 1-25 0,10-6-28 0,2 1-19 15,15-5-23-15,0 2-94 0,0-2-158 16,-9-2-214-16,-3 4-108 0,-3-1-37 0,-12 2-78 16,-5 3-164-16,-11 3-312 0,-7 3-750 0</inkml:trace>
  <inkml:trace contextRef="#ctx0" brushRef="#br0" timeOffset="-199060.38">9835 13114 332 0,'0'0'419'0,"-12"-13"-112"0,12 13 19 0,-8-17-65 0,8 17 7 16,-7-13-46-16,7 13-24 0,0-14-30 0,0 14-2 15,7-18-11-15,-3 12-1 0,4-1-9 16,2 1-10-16,3 0-13 0,-5 2-22 0,-8 4-3 16,23-2-8-16,-23 2 25 0,23 8-10 0,-15-2 51 15,2 3-8-15,-6-1 18 0,-4 7 24 16,0-15 20-16,0 25 7 0,0-11-5 0,-4-2 2 15,0 0-19-15,0 0 16 0,4-12 19 0,-2 19-6 16,2-19 40-16,2 15 15 0,-2-15-18 16,21 10-52-16,-3-10-34 0,5 0-27 0,4-3-26 0,4-1-20 15,4-1-40-15,2-1-102 0,2 2-189 0,3 0-248 16,-3-3-245-16,-6 7-100 0,-6 0 150 16,-4 0-101-16,-1 3-533 0,-5 2-960 0</inkml:trace>
  <inkml:trace contextRef="#ctx0" brushRef="#br0" timeOffset="-193531.55">9707 12992 225 0,'-6'-12'253'0,"6"12"-37"0,-4-14-39 16,4 14-21-16,-8-18-19 0,8 18 26 0,-5-18-56 15,5 18 34-15,-4-23-56 0,4 23 56 0,-2-20-56 16,2 20 53-16,0-22-46 0,0 22 39 16,-4-15-29-16,4 15 11 0,0 0-43 0,-4-15 5 15,4 15-30-15,0 0 42 0,0 0 20 0,0 0 24 16,-4 14 22-16,4-14 20 0,8 24 34 0,-2-9-19 16,7 4 30-16,5 3 22 0,5 1-10 15,8 5-8-15,8 0-4 0,3 2-14 0,20 7-24 16,-2-3-8-16,6 0-14 0,-12-9 1 0,-9-2 34 15,5-2-18-15,-5-3-9 0,3-1-17 0,-3-4-19 16,1 4-17-16,-11-7-14 0,-2 1-20 16,-2-4-12-16,-4 1-14 0,-5-2-7 0,-5-2-5 15,2 0-2-15,-5 0-4 0,3 0 0 0,-7-3-3 16,2 3-6-16,-12-4-4 0,19 4-86 0,-19-4-118 16,12 3-143-16,-12-3-167 0,0 0-69 15,15 2 90-15,-15-2-36 0,0 0-56 0,16 2-57 16,-16-2-455-16,0 0-724 0</inkml:trace>
  <inkml:trace contextRef="#ctx0" brushRef="#br0" timeOffset="-191030.56">19522 11999 161 0,'0'0'442'0,"-8"-11"-100"0,8 11-52 0,-7-9-39 0,7 9-46 16,0 0-27-16,-4-14-25 0,4 14-25 0,0 0-14 16,0 0-14-16,0-16-13 0,0 16-2 15,0 0 2-15,6-11 8 0,-6 11-8 0,11-10 4 16,-11 10-2-16,16-9-1 0,-5 5 9 0,1 1-17 15,3-4-6-15,1 3-4 0,1-1-6 16,3 1 0-16,5-2-4 0,4 2-2 0,0-1 0 16,8-1-4-16,0 3-1 0,3-3-1 15,1 2-1-15,0 2-4 0,3-3-5 0,-1 3 9 16,9 0-16-16,0-4 3 0,-1 6-16 0,3-1 12 16,2 1-18-16,0-3-3 0,-1 3 0 0,5 0 3 15,0 0 1-15,2 0 3 0,-2 0-4 16,2 0 9-16,2-1-2 0,-4-1 16 0,2 1-8 0,-2-2 10 15,0-1 4-15,0 0-4 0,-4-1-7 16,2-1 4-16,-2 1-13 0,-1 2 2 0,1-5-2 16,-2 2-5-16,0 0-4 0,-3 0-2 0,1-1-3 15,-2 2-2-15,-3-2-6 0,-7 3 8 16,1-1-17-16,-2-1 17 0,-2 3-7 0,1-2 0 16,-1 2-1-16,-6 1-8 0,2-1 6 0,-2 0 0 15,0-1-12-15,-2 3 7 0,2-1 8 16,0 0-3-16,0-1-1 0,-2 1 3 0,2 0-6 15,0-1-1-15,0-1 4 0,0 1 3 0,-2 1-11 16,0 0 9-16,0-3-4 0,0 2 6 0,-3 0-8 16,1 0 8-16,0-2-7 0,0 2 5 15,-2-1-3-15,0 2 4 0,2-4-7 0,-3 4 8 16,3-3-5-16,-2 1 8 0,2-1-11 0,-2 2 8 16,2-1-7-16,-3 1 6 0,3-1 0 0,-2 0 5 15,0 0-8-15,0 1 6 0,-1-2-12 0,1 2 9 16,0 0 3-16,0 1-8 0,-2-1 8 0,-1 0-7 15,3 1 2-15,-2-1-1 0,2 2 2 0,2-1-2 16,-1 1 2-16,1-1 1 0,0 0 3 16,-2-1-2-16,-2 0-5 0,2 2 5 0,-3-1 3 15,3 1 3-15,-2-2 10 0,0 2 3 16,-1-3 9-16,1 1 10 0,-2 1-4 0,1 1 0 0,-1-1 0 16,0 0 24-16,2-3-37 0,-3 4 25 15,1-2-37-15,0 2 32 0,-1-1-35 0,1-1 26 16,-2 3-33-16,1-2 26 0,-3-1-30 0,-1 3 27 15,1-3-29-15,-3 3 28 0,1 0-33 0,-15 0 23 16,22-1-14-16,-22 1 25 0,21-3-13 0,-21 3 21 16,17 0-18-16,-17 0 12 0,0 0-22 15,16-1 14-15,-16 1-27 0,0 0 29 0,0 0-21 16,15-2 20-16,-15 2-25 0,0 0 16 0,0 0-59 16,0 0-37-16,0 0-116 0,14 2-54 0,-14-2-57 15,0 0-76-15,0 0-14 0,-6 20-105 0,0-8-531 16,-7 2-690-16</inkml:trace>
  <inkml:trace contextRef="#ctx0" brushRef="#br0" timeOffset="-175332.95">9000 5793 59 0,'0'0'736'0,"0"0"-194"0,-16-4-112 16,16 4-83-16,0 0-79 0,-15-1-47 0,15 1-48 16,0 0-37-16,-16 1-24 0,16-1-26 0,-11 8-11 15,11-8-1-15,-12 10-6 0,12-10 7 0,-10 11-4 16,10-11 12-16,-13 15-12 0,13-15 11 15,-6 17-16-15,6-17-1 0,-4 19-9 0,4-19 1 16,-4 25-19-16,4-25 4 0,0 28-17 0,0-13 8 16,4 0-12-16,0 2 6 0,-2-1-6 15,6 4 9-15,1 0 9 0,1-1 3 0,2 2-6 16,1-2 6-16,5 1-13 0,1 0 8 0,4 0-13 16,4-1 4-16,4-1-8 0,4 0-2 0,6-2-4 15,5 2 3-15,-3-6-9 0,7 3 4 0,3-3-4 16,-3-1-1-16,6-2 1 0,6 0-2 15,-4-1 5-15,4-2-5 0,29 3-2 0,-19-4-2 16,17 1 3-16,-13-1 2 0,11 1-3 0,-8-2 1 16,12 3 0-16,0-3 3 0,-3 1-5 15,8-1 6-15,-3 0-1 0,-2 1-8 0,2-1 8 16,-17-2-8-16,15 2 5 0,-10-2 1 16,-11-1 4-16,25-1-8 0,-4 2 1 0,-10-2-1 0,-9 1 2 15,25-1-3-15,-16 0-2 0,-13 0 0 16,0 0 5-16,2 1 0 0,-1-1-1 0,-1 0 2 15,-2 3 4-15,2-3-3 0,0 3-6 0,-1-1 10 16,1 0 3-16,2-1 0 0,-6 2 12 16,6-2-3-16,-1-1-7 0,-5 2-6 0,4-2 2 15,-6 0-6-15,4-2 0 0,-4 2 5 0,-2 0-8 16,4-1 7-16,-4 0-5 0,0-1-2 16,-2 2 0-16,-2 0-2 0,-9 0-8 0,-1 0 12 15,-1 0-7-15,-1 3 3 0,-3-2 1 0,2 1-1 16,-1-1 2-16,-3 3-1 0,0-1 1 0,-2-1-3 15,1 0 0-15,-3-1 5 0,-2 2-4 16,-2-1 1-16,4 0 4 0,-2-1-3 0,2-1-2 16,-2 2 2-16,0-2 1 0,0 1-1 0,3 0 1 15,-1-1-7-15,-2 2 3 0,-2-2 3 16,2 1-5-16,-2-1-1 0,2 2 9 0,-4-1-9 16,4 2 4-16,-4-1-1 0,2-2 1 0,0 2 6 15,-2 0-6-15,0-1-1 0,0 0 2 0,0-1-1 16,-9 0 5-16,11 0-2 0,0-1-1 15,-2 0-3-15,0 1 3 0,2-1 4 0,0 0-6 16,-2-1 6-16,2 1-6 0,-2 0 1 16,0-2 9-16,2 0 2 0,-2 2 1 0,0-1 8 15,0-2 1-15,0 2 9 0,2-4 8 0,-2 4-4 16,2-1-1-16,-2-4 0 0,6 3-5 0,-4-2-2 16,-2 1-4-16,2-2-6 0,-4 2 0 0,2-2-5 15,-2-1-1-15,-1 0 4 0,-1-1 15 0,0 0 9 16,-2-2 0-16,0 0 10 0,-1-1 1 15,3-5 4-15,-2 2 2 0,2-2 16 0,-3-2-2 16,1-2-2-16,0 1-11 0,0-5 2 16,-3 1-16-16,3 1-5 0,-2-3 1 0,-3-1 7 15,1 3 18-15,-3-1-24 0,-1 4 29 0,-5-2-9 16,3 3 29-16,-5 1 19 0,-2 2 10 0,0 1-25 16,-2-2 30-16,1 3-33 0,-1 4 24 0,-2-4-31 15,0 3 18-15,-2 12-39 0,4-21 22 16,-4 21-44-16,2-21 17 0,-2 21-34 0,4-18 16 15,-4 18-31-15,0-13 26 0,0 13-64 0,2-13-55 16,-2 13-93-16,0 0-115 0,0-15-101 16,0 15-131-16,0 0-33 0,-8-11 94 0,8 11-47 15,-17-2-57-15,3 2-73 0,-1 2-426 0,-3 3-717 16</inkml:trace>
  <inkml:trace contextRef="#ctx0" brushRef="#br0" timeOffset="-168770.5">16975 3642 51 0,'0'0'514'0,"2"-17"-128"0,-2 17-64 16,0 0-44-16,-4-15-24 0,4 15-30 15,-6-10-31-15,6 10-13 0,-4-11-18 0,4 11 11 0,-4-12-20 16,4 12-14-16,0 0-17 0,-2-17-1 16,2 17-2-16,0 0-25 0,0 0-12 0,-2-15-18 15,2 15-9-15,0 0-18 0,0 0-3 0,0 0 23 16,0 0 34-16,-3 14-9 0,-1 1 5 15,2 5-9-15,0 5 16 0,-2 6 6 16,-2 8-12-16,0 1 4 0,-1 10-2 0,1 5 4 16,-2 3 0-16,0 1 0 0,2 3 0 0,-3 1 0 15,1 27 3-15,-2-4-5 0,1-12 3 0,3-11-17 16,-4 25 6-16,-1-3-5 0,1 2-2 16,2-16 26-16,-7 12-15 0,5-15-5 0,0-8-18 15,-1 0-5-15,1-1-11 0,-2 0-5 0,-1-3-3 16,-1 0 13-16,1-1-7 0,1-3 6 0,0 0-4 15,-1-3-1-15,3-2-7 0,0-1-1 0,1-9-32 16,3 1 35-16,-2-1-39 0,4-1 21 16,0-7-5-16,-1-2-1 0,1-1-4 0,2-3-4 15,0-1-8-15,0-3 7 0,2 1 0 0,-2-6-7 16,2 4 3-16,0-6-5 0,0-12 5 16,0 26-1-16,0-26-5 0,0 23 1 0,0-23 2 15,2 16 3-15,-2-16-3 0,6 15 2 0,-6-15-6 16,13 10 4-16,-13-10-5 0,18 10 5 15,-9-6 2-15,3-1-4 0,0 0-1 0,1-3 4 16,1 3-2-16,1-3-4 0,-1 0 3 0,3 2 1 16,-1-4-2-16,3 2 2 0,-1 0-1 0,1 0-6 15,2-3 6-15,1 2-1 0,3-3 0 0,4 3 0 16,4-1-18-16,7-2 24 0,1 1-4 16,11-2 0-16,1 2 0 0,7-1 0 0,2 1 3 15,2 1-2-15,5-1-2 0,1 2-5 0,27 1 3 16,-2 1-15-16,0 3 20 0,-2 0 3 15,0 2-2-15,-2 0-4 0,-4 3 1 0,0 2 1 16,-2-1-4-16,1 0 3 0,1 1 1 0,0 1-1 16,2-2 1-16,4 2-2 0,4 0 4 15,4-1-1-15,5 0 1 0,3 1-7 0,3 0 13 16,4 1-14-16,2-2 2 0,-1 1-1 0,-3 3-4 16,-4 1 5-16,-7-1-2 0,-4 3 1 15,-10-6 1-15,-2 3 1 0,-19-3-6 0,-10-2 7 16,0-2-1-16,0 0-3 0,2-1 5 0,0 1-7 15,-2-1 2-15,-1 1 2 0,1-4-4 0,0 3-2 16,0-3-1-16,2 0 3 0,0-1 3 16,0 0-3-16,2 2-1 0,0-1-6 0,0 1 7 15,0 0-1-15,-2-1-5 0,-2 0-3 0,-2 1 3 16,-3-1-9-16,-3 1 7 0,-9-3-2 16,1 2 6-16,-3 0-4 0,0-1 7 0,-2 0 1 15,1-2-4-15,-1 2 6 0,-2 0 4 0,-2-1-7 16,4 0 2-16,-4-1 0 0,2-1 34 0,5 3-38 15,-3-2 34-15,2 1-42 0,3-1 38 0,-5 3-38 16,2-3 34-16,0 3-42 0,-4-2 40 0,5 2-38 16,-7-1 38-16,2-1-34 0,-4 1 34 15,0 0-32-15,0-2 32 0,0 4-38 0,-2-3 39 16,2-1-41-16,-4 2 37 0,2-2-29 0,0 1 37 16,0-1-44-16,-3 2 41 0,3-2-38 15,-2 2 35-15,2-2-32 0,-2 1 35 0,2 0-43 16,0 0 35-16,-2-1-47 0,2 1 29 0,-2 0-12 15,0-2 7-15,-1 3-3 0,-1-2 1 0,0 1 5 16,0-2 5-16,-2 2-8 0,-1-2 9 0,3 0-2 16,-2 0 3-16,0 2-3 0,-1-2 5 15,1 0-1-15,0 0-2 0,0 0 0 0,-1-2 10 16,3 2-12-16,0 0 0 0,-2 0 4 0,3 0-1 16,1 0 1-16,2 0 0 0,-4 0 1 0,4 0 0 15,0 0 12-15,-2-1-13 0,-2 1 6 0,-1-1-12 16,1 1 16-16,0-2-16 0,-2 2 19 15,2 0-21-15,-1-1 17 0,-1 1-15 0,0-3 19 16,2 3-15-16,-5 0 10 0,3 0-13 0,0 0 21 16,-5 0-13-16,3 0 25 0,-2 0-17 0,-1 0 12 15,-1-1-6-15,1-2 2 0,-1 2-5 0,0-1 1 16,-1-2-11-16,-1 0 8 0,-1 0-6 16,3-1 2-16,-3 1-5 0,-2-3 11 0,3 1-5 15,-3-2 4-15,1 1-16 0,-1-1 15 0,1 0-1 16,-1-3-1-16,0 4-7 0,1-4 4 0,-1-1-16 15,1 0 18-15,-3 0 1 0,2-1-7 0,1-2-18 16,1 0 25-16,-1-1-4 0,-1-3-4 16,2 4 6-16,-1-2-1 0,-3 0-17 0,7-1 17 15,-7 1 6-15,0-4-5 0,1 2-10 0,-1 1 7 16,2-2 17-16,-1-2-12 0,-1 0 4 0,0 1-12 16,1-2 12-16,1 0-19 0,-1-1 18 0,-1 0-5 15,2-5-1-15,3 3 0 0,-5-2-1 0,2 1-1 16,1-1-1-16,-1 0-2 0,-1 3 20 15,-1-4-24-15,0 0 20 0,1 1-35 0,-3 1 41 16,0 1-24-16,-2 0 45 0,1-1-26 0,1 3 22 16,-4-2-28-16,2 1 26 0,0 1-37 0,-2-1-2 15,1 5 1-15,-1-2-1 0,0 2 6 0,0 0-3 16,0-2 2-16,0 2-3 0,0-3 2 16,1 4 2-16,-1-3-8 0,0-3 8 0,0 0 7 15,0 0-14-15,0 2 11 0,0-1-2 0,1 1 0 16,-1-1 26-16,0 1-31 0,0 3 29 0,-2-2-39 15,2 0 30-15,0 3-26 0,-2-4 36 16,2 4-26-16,1-2 19 0,-3-1-20 0,2 1 24 16,-2-1-24-16,2 2 30 0,0-6-35 0,0 1 13 15,0-2-15-15,1 0 22 0,1-1-26 0,-2 0 28 16,2-1-38-16,-2-3 28 0,2 3-30 0,1-6 32 16,-3 5-28-16,2-4 6 0,-2 3-2 0,0-4 5 15,0 4-5-15,0-3 22 0,1 6-18 0,-1-5 23 16,-2 4-26-16,2-3 25 0,0 1-28 15,0-1 21-15,0 1-22 0,0 1 31 0,1-3-34 16,-1 0 18-16,2-3-19 0,-2 0 27 0,0 1-29 16,0 4 27-16,0-1-44 0,1-6 46 0,-3 6-25 15,0-5 32-15,0 5-32 0,0-3 25 16,-2 2-23-16,2 3 28 0,-2-1-32 0,2 5 26 16,-2 0-25-16,0 3 19 0,0 3-20 0,-2 1 24 15,2-2-22-15,-2 6 26 0,2 0-20 0,0 2 17 16,-2 0-23-16,2 13 24 0,-2-24-27 0,2 24 28 15,-4-21-20-15,4 21 18 0,-5-19-22 16,5 19 24-16,-4-17-21 0,4 17 18 0,-8-18-22 16,8 18 18-16,-8-15-18 0,8 15 29 0,-11-13-21 15,11 13 17-15,-10-12-19 0,10 12 21 0,-12-12-21 16,12 12 21-16,-13-11-23 0,13 11 16 0,-14-12-23 16,14 12 34-16,-15-11-27 0,7 4 20 15,0 2-18-15,-2-2 19 0,1 0-24 0,-1 2 24 16,-2-2-25-16,-1 0 20 0,1-1-19 0,-3 3 25 15,-1-2-25-15,-1 0 17 0,1 0-10 0,-5 2 21 16,-2-2-21-16,-2 0 18 0,1 3-22 0,-1-1 17 16,-2-1-17-16,0 2 23 0,-2 0-18 0,2 2 19 15,-4-1-23-15,0 0 26 0,0 0-24 16,-2 0 19-16,-6 2-22 0,-2-3 24 0,-1 3-16 16,-1-1 20-16,-9-2-22 0,-2 1-2 0,-4-2 0 15,1 1 6-15,-3-2 5 0,-4 2 1 0,-25-4-1 16,0 1-2-16,14 1 11 0,11 0-16 0,-23-3-4 15,15 2 3-15,10 0 0 0,0 0 4 16,0-1-1-16,-2 3 4 0,0-1-2 0,0-1 0 16,-27 0 1-16,16 1-2 0,9 2 1 0,2-1 0 15,-2 0-4-15,0 2 5 0,-25-4-3 16,15 2-2-16,11 2 11 0,-3-1-5 0,-23-4 1 0,0 1-1 16,0 2-1-16,17-2-4 0,8 3 3 15,0-3 0-15,-21 0-2 0,14 3-1 0,11-2 7 16,0 1-3-16,0 3 2 0,-2-1-4 0,0 0-1 15,0-1 1-15,-2 4 5 0,-2-3-10 16,2 3 4-16,-3 0 0 0,1 0 6 0,-2 0-4 16,2 3 2-16,-27-1 3 0,16 0-5 0,-14 2 4 15,17 0-4-15,7-1-3 0,-22 1 2 16,17 0 5-16,10 0-2 0,2-1 1 0,2 1 3 16,2 0-6-16,2-1 2 0,5 1 1 15,7-1 2-15,3 1-8 0,0-1 6 0,3-1-2 16,1 4 0-16,2-1 0 0,4-2-2 0,0 2 1 15,0-2 1-15,-4 4-2 0,6-2 4 0,-6 2-1 16,2-1-2-16,2-2-1 0,-2 2 2 0,-3 1 0 16,3 0 3-16,0-1-4 0,0-1 2 15,2 2-3-15,2-2 6 0,0 0 1 0,0 1 3 16,0-2-15-16,3 0 3 0,-1 0 4 0,0 1 3 16,2-1-8-16,0 0 3 0,5 1-1 15,-3-1 4-15,0 0 4 0,0 0-3 0,-1 0-14 16,-1 2 12-16,2-2 0 0,-2 4 2 0,0-2-6 15,-2 0 6-15,3 0-5 0,-5 1 5 0,2 0-6 16,-6 0 3-16,4 0 4 0,-4 0-30 0,2 1 31 16,2-2-26-16,0 1 31 0,0-2-32 15,0 2 34-15,2-2-33 0,0 1 39 0,2-1-39 16,-1 1 34-16,1-2-29 0,2 3 29 0,-2-3-29 16,3 1 29-16,1 1-34 0,0-1 40 15,-2-1-41-15,1 4 33 0,-3-2-25 0,2 0 33 16,-2 3-37-16,3-1 37 0,-3 0-36 0,0 0 2 15,0-1 4-15,0 3 7 0,1 0-4 16,1-3 5-16,-2 4 3 0,2-3-2 0,3 1 0 16,-1-1 1-16,2-2 0 0,1 3 1 15,-1-3 4-15,1 1-9 0,1 1 8 0,0-2-1 0,1 1 0 16,-3 0-3-16,3 0 35 0,-1-1-41 16,1 0 33-16,-1 2-39 0,1-3 37 0,-1 3-37 15,1-2 33-15,1-1-36 0,-1 3 30 0,1-2-30 16,1 1 33-16,-1-2-29 0,1 3 30 0,1-2-32 15,-1-1 33-15,-1 2-36 0,1-1 35 16,-1 0-33-16,1 0 28 0,-1-1-24 0,-1 3 29 16,-3-2-27-16,3 0 28 0,-3 0-34 15,3 0 35-15,-3 0-39 0,0 0 37 0,3 0-31 16,-3 0 33-16,3-2-32 0,1 1 35 0,-1 1-34 16,3-3 22-16,-1 2-124 0,1-1-64 0,3-1-119 15,0 0-140-15,10-3-44 0,-19 6-6 0,19-6-61 16,-18 12-132-16,11-2-512 0,3 2-832 15</inkml:trace>
  <inkml:trace contextRef="#ctx0" brushRef="#br0" timeOffset="-138826.9">9360 8417 264 0,'0'0'456'0,"0"0"-125"0,0 0-10 0,0 0-79 16,0 0 8-16,0 0-61 0,0 0 0 0,0 0-48 15,0 0 15-15,0 0-23 0,0 0 7 0,0 0-9 16,0 0-1-16,0 0 3 0,0 0-14 0,0 0 15 16,0 0-13-16,0 0 18 0,0 0 2 15,0 0 0-15,0 0-7 0,0 0 4 0,0 0-4 16,0 0-2-16,0 0-10 0,0 0-5 0,0 0-5 16,0 0 11-16,0 0 16 0,0 0 11 15,0 0 3-15,0 0-2 0,14 3 41 0,-14-3 11 16,23 4-21-16,-6-3 26 0,1 3-30 15,5-1 28-15,8 0-40 0,6-1 18 0,7 2-52 0,9-1 15 16,1-2-58-16,6 2 19 0,6-3-57 16,2-1 21-16,25-2-44 0,-2-2-2 0,2-1-10 15,-2-2 9-15,2 0-4 0,-2-2-11 16,-2 2 2-16,-2-3-3 0,-15 2-4 0,-10 3-5 16,0-2-1-16,-2 1-3 0,-6-1 8 0,0 3-15 15,-11 1 18-15,-6 1-14 0,-6-1 9 0,1 1-3 16,-10 0 13-16,-3 2 0 0,4-2 8 15,-7 3 6-15,-6 0 11 0,-10 0-13 0,23 0 5 16,-23 0-13-16,17 3 3 0,-17-3-18 0,0 0-35 16,10 4-70-16,-10-4-82 0,0 0-88 0,0 0-82 15,0 0-137-15,0 0-111 0,4 11-25 16,-4-11-29-16,0 0-84 0,0 0-524 0,0 0-909 16</inkml:trace>
  <inkml:trace contextRef="#ctx0" brushRef="#br0" timeOffset="-131907.6">8471 11054 624 0,'0'0'668'16,"-19"-5"-122"0,19 5-104-16,-20-4-118 15,20 4-58-15,-11-4-52 16,11 4-55-16,0 0-33 16,0 0-25-1,5-13-18-15,7 9-5 16,9-4-26-16,3 0 12 15,14-2-10-15,11-2 14 16,5 2-11-16,23-7 10 16,7 2-19-1,5-1 7-15,2-1-5 47,0 2-10-47,6-2-10 16,2 0-3-16,1 0 7 15,-1 0-23-15,0 2 0 16,2 0-5-16,-1 3-9 0,-9 1-16 16,-3 2-7-16,-19 1-28 15,-7 3-9-15,-9 1-5 16,1 0-3-16,-8 0 4 16,-5 3 3-16,-2-1-2 0,-2 2-7 15,-6 0-4-15,-8 0-9 0,0 0 1 16,-2 0-38-16,-3 2-2 0,1-1 3 15,-7-1 3-15,-12 0-2 16,19 4 1-16,-19-4-7 0,0 0-7 16,0 0-14-16,0 0-21 0,0 0-53 15,0 0-43-15,0 0-264 0,-15 7-90 16</inkml:trace>
  <inkml:trace contextRef="#ctx0" brushRef="#br0" timeOffset="-127574.37">12492 9409 92 0,'0'0'406'0,"-19"-1"-104"0,19 1-71 0,-19-3-9 15,19 3-42-15,-16-5 5 0,16 5-34 16,-10-3-1-16,10 3-7 0,0 0-12 0,-17-3-9 16,17 3-19-16,0 0-5 0,0 0-18 0,-10 0 6 15,10 0-24-15,0 0 10 0,0 0-21 0,0 0 50 16,0 0 25-16,-9 9 18 0,9-9 21 15,19 16-5-15,-2-6 19 0,5 2 2 0,15 3 3 16,13-2-1-16,4-2-9 0,31 3-12 16,12-3-19-16,6-6-26 0,7 3-17 0,5-3-22 15,3 0-13-15,4-2-13 0,0-1-11 0,-2-3-4 16,6-2-7-16,-4-2-6 0,-6-2 1 0,0-1-5 16,-7 0 8-16,-10-2-1 0,-4 3 1 15,-22 1 4-15,-15 1-2 0,-5 1 5 0,-11 1 6 16,-5-2 2-16,-8 4 19 0,-4-1 43 0,-5 0-3 15,-1 0-15-15,-4 2-20 0,-15 0-15 0,14-2-13 16,-14 2-7-16,0 0-16 0,0 0-38 16,-17 1-44-16,17-1-62 0,-20 1-80 0,20-1-42 15,-23 3-40-15,23-3-51 0,-17 2-48 0,17-2-71 16,-12 4-50-16,12-4-16 0,-4 10-407 16,4-10-588-16</inkml:trace>
  <inkml:trace contextRef="#ctx0" brushRef="#br0" timeOffset="-118909.08">12002 8490 520 0,'0'0'371'0,"0"0"-63"0,0 0-68 16,0 0-24-16,0 0-15 0,0 0-17 0,0 11-5 16,0-11-12-16,0 0 19 0,0 0 6 0,0 0 15 15,0 0 7-15,0 0-27 0,0 0-23 16,0 0-37-16,0 0-13 0,-4-17-27 0,4 17-6 15,8-28-21-15,-8 9 6 0,6 0-24 0,0-7-7 16,5-6-8-16,-1-2 1 0,2-9-13 16,9 0 3-16,0-3-11 0,10-18 6 0,-4 12-8 15,-1 8 8-15,-1 2-7 0,0 1 10 0,-2 7-4 16,-3 1 5-16,-1 8-9 0,-4 6 14 16,-3 1-19-16,0 4 3 0,-1 3-9 0,-1 4 10 15,-10 7-5-15,12-3 18 0,-12 3 8 0,13 20 18 16,-11-4 0-16,0 5 6 0,-2 3-4 0,0-1-1 15,0 7-11-15,-2 2-2 0,0-1-3 0,2 0-7 16,-4 2 0-16,4-1 1 0,0-2-7 16,0 0-1-16,0-6 10 0,0 0-13 0,0-3 3 15,6-1-3-15,-4 0 5 0,2-3 4 16,-2-1-7-16,6-1 3 0,-3-3-1 0,-1 3-6 16,2-5 5-16,-2-1-4 0,-4-9 10 0,8 18-3 15,-8-18 9-15,6 14 18 0,-6-14 10 0,0 0-9 16,3 12-4-16,-3-12-13 0,0 0-6 15,0 0-9-15,-19-7-5 0,7 4-3 0,-5-4-1 16,-4-3-2-16,-3-1-4 0,-3-3-2 0,-6-1 1 16,-7 0-3-16,-1 0 1 0,-2 0-2 0,-3 3 1 15,1-2 3-15,-1 2-9 0,1 1 9 16,1-1-8-16,7 5 7 0,2-2-7 0,8 3 9 16,0 1-6-16,4-1 6 0,7 2-3 0,-3 0 1 15,7-1-2-15,2 1 8 0,10 4-8 16,0 0 7-16,4-14-7 0,10 8 10 0,7-3-12 15,8 2 12-15,6-2-2 0,14-3 3 0,5 0 1 16,27-3-1-16,4 0-3 0,1-2 7 0,-1 2-8 16,0-3 14-16,-2 3-17 0,-17 4 9 15,-13 2-5-15,5-1 9 0,-8 5-12 0,-9-1 8 16,-1 4-11-16,-9-2 7 0,-5 2-11 0,-3 2 11 16,-4 2-10-16,-1 1 20 0,-5 2 11 0,-7 2 35 15,-6-7-3-15,-2 23 59 0,-10-10-24 16,-1 5 10-16,-14 3-6 0,-10 6 7 0,-4 1-6 15,-25 10-6-15,-3 0-2 0,-1 1 0 0,-2 0 6 16,-1-3-17-16,1 2-6 0,2-3-9 16,-3-2-10-16,9-2-11 0,11-6-3 0,11-6-4 15,3-2-10-15,8-4-1 0,4-3-6 16,8-1 6-16,1 0-10 0,1-5-5 0,3 3-65 16,14-7-107-16,-13 5-102 0,13-5-157 0,0 0-152 15,13-4 83-15,1-1-61 0,5 1-87 0,-3-2-651 16,11 0-938-16</inkml:trace>
  <inkml:trace contextRef="#ctx0" brushRef="#br0" timeOffset="-40977.19">23625 10101 211 0,'0'0'317'0,"-16"-7"-44"0,16 7-79 0,-15-6 2 16,15 6-70-16,-12-6 29 0,12 6-66 0,-11-4 62 15,11 4-20-15,-10-5 0 0,10 5-6 0,-12-4-7 16,12 4-1-16,-13-2 5 0,13 2-3 16,0 0 0-16,-14-3 0 0,14 3-9 0,0 0-1 15,0 0-10-15,-15-1 0 0,15 1 10 0,0 0 13 16,0 0 18-16,0 0 4 0,17 1 4 16,-5-1 5-16,7-3 4 0,8 0 8 0,4-1-2 15,8-1-3-15,9-3-9 0,3 0-13 0,3-3-8 16,2 0-1-16,0 2-34 0,-1-4 14 15,3 1-22-15,-4 0 4 0,0-1-5 0,-5 0 30 16,-1-1-28-16,-3 2 32 0,-9 1-23 0,-1 2 10 16,-4-1-18-16,-7 1 18 0,-1 2-31 0,-4 0 7 15,-1 0-31-15,-3 4 4 0,-1-3-26 16,-1 3 9-16,-3-1-15 0,-10 4-4 0,19-7-20 16,-19 7 11-16,10-4-20 0,-10 4 17 0,0 0-19 15,0 0 12-15,-14 8-53 0,1-2-2 0,-1-1-48 16,-5 3-22-16,-4 3-42 0,1-1 9 0,-7 3-58 15,2 1-27-15,-6 0 47 0,2 1 9 16,-6 2 28-16,-3 2-33 0,1 0 9 0,-2 2-5 16,-1-2 7-16,1 3 18 0,-2-2 10 15,1-1 18-15,1-2 6 0,2 0 28 0,-1-2 12 16,9-1 20-16,0-2 7 0,2 0 19 0,2-2-1 16,5-2 17-16,-1 0 1 0,4-1 10 0,3-3-3 15,1 3 13-15,3-3-3 0,0 0 23 16,1 1 12-16,11-5 19 0,-14 6 13 0,14-6 12 15,0 0 30-15,0 0 1 0,0 0 40 0,25-11-13 16,-3 4 18-16,9-2 18 0,13-5 35 0,3 2-30 16,7-1 4-16,2-2-34 0,22-6 3 0,3 3-28 15,-2 0-7-15,-3-1-18 0,-10 4-3 16,-10 4-16-16,0-2 21 0,-2 1-33 0,-3 1 19 16,-1 0-25-16,-5 0-3 0,-7 4-14 0,-5-1 0 15,-4 2-16-15,-7 0 8 0,-1 2-12 0,-2 0 5 16,-3 1-8-16,-1-2 1 0,-3 3-62 0,0-1-44 15,-12 3-163-15,19-5-31 0,-19 5-64 16,0 0-32-16,12-2-80 0,-12 2-19 0,0 0 42 16,0 0-27-16,-8 10 46 0,8-10-362 15,-18 12-378-15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6:33:43.570"/>
    </inkml:context>
    <inkml:brush xml:id="br0">
      <inkml:brushProperty name="width" value="0.05292" units="cm"/>
      <inkml:brushProperty name="height" value="0.05292" units="cm"/>
      <inkml:brushProperty name="color" value="#FF0000"/>
    </inkml:brush>
  </inkml:definitions>
  <inkml:trace contextRef="#ctx0" brushRef="#br0">2629 3574 482 0,'0'0'416'0,"0"-14"-58"0,0 14-28 16,-4-11-46-16,4 11-21 0,-8-14-55 15,0 8-10-15,-3 0-33 0,-3 3 7 0,-3 1-26 16,-1-1 12-16,-3 7-25 0,-6-1 4 0,0 4-30 15,-4 4-7-15,-2 4-5 0,-4 4-17 16,2 6-8-16,0 3-10 0,2 4-9 0,2 1-8 16,2 4-3-16,4 0-10 0,2 2-1 0,5-1 4 15,5-5-17-15,1-2 17 0,8-2-22 16,0-1 19-16,6-6-3 0,2 5-8 0,4-5-1 16,2-3 2-16,7 0-5 0,1-5-12 0,5-6 9 15,0 2-45-15,4-6-27 0,-4-3-47 0,1-1-38 16,-1 0-58-16,4-3-12 0,-2-2-32 15,0-2-25-15,-3 0 12 0,-1-1-1 0,0 1 2 16,-5-2 19-16,5-1 9 0,-5-1 48 0,1-2 30 16,-3 2 36-16,1-1 19 0,-1 1 22 0,-1-3 11 15,-1 3 20-15,-1 0-1 0,-1-1 6 0,0 0 11 16,-2 2-4-16,1-1 7 0,-1 2-2 16,-2 0-5-16,0-1-3 0,-6 10-35 0,11-17-33 15,-11 17-110-15,8-15 70 0</inkml:trace>
  <inkml:trace contextRef="#ctx0" brushRef="#br0" timeOffset="1457.23">2791 3798 25 0,'0'0'295'16,"0"0"-37"-16,0 0-69 0,0 0 19 15,0 0-56-15,0 0 21 0,0 0-1 0,0 0-5 0,4-10-14 16,-4 10-13-16,0 0-12 0,0 0-17 15,0 0-12-15,0 0-12 0,0 0-12 0,0 0-9 16,0 0-15-16,0 0 10 0,0 0-2 0,0 0 7 16,0 0 1-16,0 0 1 0,-13 2 5 15,13-2 1-15,0 0-8 0,0 0 0 0,-12 10-13 16,12-10 1-16,-15 8-6 0,15-8-9 0,-16 11-3 16,8-4-10-16,-3-1 0 0,3 4-2 15,-2-2-2-15,-1 2-3 0,1 0-5 0,0 0 1 16,-1 1-2-16,3 0-5 0,-2 0 2 0,2 1 0 15,-1 0 13-15,1 2-20 0,0-1 18 0,-1 1-21 16,3 0 17-16,0-2-17 0,0 0 13 0,2 2-16 16,0-2 15-16,-1 0-17 0,5-12 15 15,-4 19-13-15,4-19 20 0,-4 15-5 0,4-15 6 16,0 0-14-16,8 13 18 0,-8-13-21 16,0 0 16-16,21-6-21 0,-13 1 17 0,3-1-15 15,1-2 16-15,-2-3-17 0,3 3-3 0,-3-3 1 16,3-1 5-16,-3 1 1 0,0-1-1 15,1-1 0-15,-1 1-3 0,-2 0 4 0,-2 2 10 16,3 1 15-16,-3 1 7 0,-6 8 1 0,10-13 1 16,-10 13 3-16,6-9-10 0,-6 9-3 0,0 0-10 15,0 0-4-15,0 0 4 0,0 0-5 0,-6 8 19 16,6-8-24-16,-8 16 13 0,8-16-19 16,-6 17 17-16,6-17-19 0,-4 15 20 0,4-15-23 15,2 13 21-15,-2-13-14 0,8 10 17 0,-8-10-22 16,14 5 23-16,-14-5-15 0,21-1 11 15,-11-3-18-15,3 0 15 0,1-2-15 0,1-2 18 16,-3 0-18-16,3-3 10 0,-1 0-11 0,-2 0 15 16,3 0-17-16,-3-1 8 0,-1 0-8 15,1 2 14-15,-2-2-12 0,-1 3 14 0,-1 0-20 16,-2 3 16-16,-6 6-17 0,13-12 16 0,-13 12-23 16,0 0 17-16,10-5-11 0,-10 5 18 15,0 0-18-15,0 0 18 0,-2 15-16 0,2-15 16 16,-2 17-18-16,2-17 18 0,-2 21-19 0,2-21 15 15,0 20-15-15,0-20 18 0,2 17-16 0,-2-17 22 16,6 17-21-16,-6-17 19 0,8 12-12 16,-8-12 18-16,13 3-18 0,-13-3 8 0,18-5-9 15,-7-3 20-15,-1 1-18 0,0-5 16 0,1 0-8 16,-1-3 36-16,0-4-4 0,1-2 12 0,-1-2-4 16,-2 0 7-16,0-3 6 0,1-2-8 15,-3-4-7-15,2-2-8 0,-2-1-9 0,1 0-1 16,-1 1-3-16,-2 2 9 0,2 4-2 0,-2 0 26 15,-2 1 13-15,2 8 9 0,-1 1 6 0,-1 3-9 16,0 0-15-16,-2 2-19 0,0 13-6 16,2-18-12-16,-2 18-6 0,0 0-3 0,0 0 2 15,0 0 2-15,0 0 3 0,-9 19 5 0,5-5 3 16,2 2-4-16,-2 2 5 0,0 2 13 16,0 5-17-16,-2 3 12 0,-1 0-17 0,3 0 10 15,-2 2-18-15,2-1 13 0,0-3-18 16,0-2 16-16,2-2-21 0,-2-2 25 0,4-3-22 15,-3-2 7-15,1-2 1 0,2-13 0 0,0 18-1 16,0-18-1-16,0 0 17 0,11 5-32 0,-11-5 2 16,16-8 2-16,-5 0 18 0,-1 1-26 0,-2-2 18 15,5-1-26-15,-5 5 10 0,4-5-8 0,-3 5 18 16,1-1-22-16,-2 1 19 0,-8 5-22 16,19-8 19-16,-19 8-27 0,14-4 19 0,-14 4-19 15,0 0 16-15,21 1-11 0,-21-1 26 0,14 6-12 16,-14-6 13-16,15 10-10 0,-7-4 14 15,-8-6-15-15,17 12 17 0,-9-8-13 0,0 0 20 16,-8-4-23-16,23 8 23 0,-23-8-20 0,23 2 5 16,-23-2-2-16,22-4 20 0,-9 2-22 15,-3-3 27-15,0-1-19 0,1-2 15 0,-5 1-29 16,2-1 27-16,-1 0-23 0,-3-3 6 0,-4 11-7 16,4-15 26-16,-4 15-30 0,2-13 2 0,-2 13-5 15,0 0 12-15,0 0-21 0,-4-11 18 16,4 11-24-16,0 0 15 0,-9 8-6 0,9-8 24 15,-10 19-22-15,8-8 24 0,0 2-20 0,0 1 20 16,2-14-15-16,2 27 20 0,0-16-33 16,2 0-69-16,2 1-99 0,1-5-83 0,3 3-79 15,0-5-54-15,3-1-64 0,-13-4-178 0,27-4-374 16,-11 1-673-16</inkml:trace>
  <inkml:trace contextRef="#ctx0" brushRef="#br0" timeOffset="1974.72">3839 3255 274 0,'-15'-3'242'0,"1"-2"-34"16,-3-2-21-16,1 3-13 0,-7-3-22 0,-2 0-1 16,-6-2-31-16,-6-1 24 0,-7 1-3 0,-5 1-11 15,-7-2-3-15,-4 5 14 0,-6 2-12 16,-31 3 3-16,-5 5 6 0,-7 5 10 0,-3 6 0 16,-6 3-1-16,-59 22 14 0,46-5-20 0,26-4 2 15,0 5-32-15,3 4-20 0,5 4 4 16,8 5-30-16,7 5 3 0,11 3-34 0,9 5 16 15,11 2-27-15,13 7-1 0,16 2 11 0,13-10-10 16,14-8 15-16,13 20-15 0,21-7 2 0,13-4 8 16,16-10 4-16,13-7 2 0,18-13 17 0,17-9-20 15,12-11 9-15,11-12-13 0,86-18 0 16,-4-18-5-16,-4-13 0 0,-14-14-6 0,-11-10-1 16,-14-2-7-16,-17-4 2 0,-20 0-12 0,-51 16 11 15,-25 8-11-15,-12-2 5 0,-13-3-1 16,-20 8-4-16,-9 4 3 0,-13 6 10 0,-7 1-7 15,-9-4 3-15,-9 5-6 0,-6 3-3 0,-9 4 3 16,-1 3-2-16,-7 4-11 0,-1 7 4 0,-1 1-3 16,2 5 1-16,1 1-46 0,10 5-84 15,7 2-53-15,4 2-88 0,5 2-24 0,6 2-38 16,3 2-77-16,6 3-45 0,8-9-335 0,0 17-398 16</inkml:trace>
  <inkml:trace contextRef="#ctx0" brushRef="#br0" timeOffset="3383.71">6917 3361 120 0,'0'0'453'0,"4"-15"-129"16,-4 15-29-16,0-13-70 0,0 13-35 16,0-15-39-16,0 15-21 0,-4-15-22 0,4 15-32 15,-5-18 8-15,5 18-14 0,-10-16-1 0,10 16-20 16,-16-15 11-16,7 8-14 0,-1 0 0 15,0 2-9-15,-3-1 0 0,-3 0-24 0,1 3 17 16,-8-1-25-16,3 2 10 0,-5 2-8 0,-6 0 11 16,0 1-15-16,-12 2 11 0,-5 1-12 15,-4 4 13-15,-1-1-8 0,-3 4 19 0,-25 6-11 16,-4 2 11-16,3 5 3 0,-3 1 3 0,0 3-3 16,-2 4 6-16,5 3-3 0,-1 0 20 15,5 5-5-15,1 1 30 0,7 2-14 0,4 4 14 0,8 0-13 16,8 2 9-16,11-8-25 0,12-1 5 15,6-1-3-15,7 6-2 0,12-6 5 0,4 0 15 16,10 4-10-16,11-1 20 0,10-2 0 16,23 7-8-16,10-8 12 0,13-7-8 0,7-7 8 15,12-7-12-15,5-6-4 0,9-8 0 0,9-7 5 16,8-4 5-16,73-14-11 0,-10-5 5 0,-45 1-10 16,33-13-2-16,-46 7-8 0,-26 1 0 15,-1-4 19-15,-5-7 18 0,-7-7 20 0,-4-2 20 16,-11-7 8-16,-9-5 5 0,-3-2 0 0,-19-5 87 15,-3 0-46-15,-11-1-6 0,-16 14-3 0,-7 3-55 16,-8 1 5-16,-6 1-30 0,-8 0-23 16,-11 4-18-16,-16-15-15 0,-9 8-9 0,-11 6-17 15,-10 10-42-15,-5 5-64 0,-6 10-53 0,-3 6-63 16,11 7-45-16,3 9-72 0,1 2-15 16,-23 10 69-16,19 0-41 0,14 2-7 0,5 2-34 15,3 5-18-15,9 1-40 0,0 2-67 0,5 2-466 16,12 0-606-16</inkml:trace>
  <inkml:trace contextRef="#ctx0" brushRef="#br0" timeOffset="4566.7">6152 3805 41 0,'0'0'378'0,"0"-19"-79"0,0 19-76 16,0-18-6-16,0 18-47 0,0-17 4 0,0 17-12 16,0-17-8-16,0 17 8 0,0-15-14 0,0 15 15 15,0 0-22-15,0-20 23 0,0 20-32 0,0 0 1 16,0 0-45-16,0-16-5 0,0 16-30 16,0 0 9-16,0 0 0 0,0 0 27 0,-6 13-2 15,3 1 26-15,3 2-16 0,-4 2 17 0,0 2-26 16,2-1 15-16,-2 3-16 0,0 3-15 15,0 0-3-15,0 0-10 0,-1 2 5 0,1 0-23 16,0-1-1-16,2 0-11 0,-2 0-2 16,2-5 2-16,0-4-11 0,0 2 11 0,2-4-14 15,0-15 3-15,0 24-2 0,0-24-3 0,0 0-3 16,6 10 2-16,-6-10-2 0,14-11-9 0,-7-1 7 16,5 3-14-16,0-5 13 0,-1 0-9 0,5-1 3 15,-3 1-3-15,1 1-1 0,-1 1 3 16,-1 2-3-16,0-2 1 0,1 3-1 0,-1 0 1 15,3-1 3-15,-7 1 4 0,6 1 4 0,-5-1 28 16,3 1-12-16,-2-1 25 0,1 1 21 16,1-3 23-16,-6 3 28 0,3-1 22 0,-1-1 23 15,-2 3 7-15,-6 7 8 0,13-13 33 0,-13 13 49 16,8-13-31-16,-8 13-7 0,0 0-54 0,4-12-19 16,-4 12-51-16,0 0-8 0,0 0-45 0,0 0 4 15,0 0-23-15,0 0 15 0,-8 12-29 16,4-2 16-16,-3 0-22 0,3 2 20 0,0 1-25 15,0 2 10-15,-4-1-124 0,4-1-69 16,-1 1-154-16,1-2-151 0,2 1-119 0,2 0 132 16,0-13-55-16,2 23-74 0,0-11-697 0,-2-12-947 15</inkml:trace>
  <inkml:trace contextRef="#ctx0" brushRef="#br0" timeOffset="4899.72">6642 3794 67 0,'0'-13'711'0,"0"13"-171"16,-2-25-45-16,2 25-72 0,-2-20-48 0,2 20-62 16,-13-17-35-16,13 17-55 0,-14-11-27 0,14 11-28 15,-17-2-15-15,17 2-31 0,-21 5-14 16,11 3-21-16,4-2-15 0,-4 3-18 0,1 1-5 16,5 1-10-16,0 0-7 0,4-11 1 0,-6 20-15 15,6-20 11-15,6 18-9 0,-6-18 6 0,12 14-3 16,-1-9-10-16,-1-2 7 0,3-1-4 15,-13-2 1-15,22 4 16 0,-22-4 36 0,19 3 18 16,-19-3 25-16,12 4 5 0,-12-4 4 0,0 0 1 16,13 4-10-16,-13-4-14 0,0 0-19 0,0 0 19 15,4 11-14-15,-4-11-12 16,0 0-13-16,-2 16-13 0,2-16-8 0,-4 10-9 0,4-10-7 16,-2 12-9-16,2-12-26 0,-5 14 5 0,5-14-71 15,0 14-46-15,0-14-85 0,0 0-2 16,0 17-56-16,0-17-32 0,0 0-39 0,0 15-42 15,0-15-60-15,0 0-70 0,0 0-506 16,0 0-670-16</inkml:trace>
  <inkml:trace contextRef="#ctx0" brushRef="#br0" timeOffset="5364.7">6731 3658 270 0,'-11'-7'458'0,"11"7"-88"16,-10-4-49-16,10 4-44 0,-17 0-12 0,17 0-43 15,-20 8-1-15,7-4-35 0,1 5 10 0,-3 2-22 16,1 2 4-16,-3 5-8 0,1-2-16 0,1 3-17 15,1 2-11-15,2-4-21 0,1 2-24 16,1-2-8-16,4-2-9 0,1-2-5 0,1 1 12 16,4-14 0-16,2 23 11 0,5-16 5 15,-7-7-7-15,22 9-17 0,-5-10-6 0,-1-3-12 16,5-4-5-16,2-3-9 0,2-5 0 0,-1-1-8 16,-1-6-2-16,2 1 4 0,-2-5 25 0,-7 1 15 15,1-1 7-15,-1-2 9 0,-5-1 3 16,-3 3 3-16,0 1 22 0,-4 5 2 0,-4 1 20 15,4 4-3-15,-4 1 18 0,3 2-65 16,-3 13 7-16,-3-15-43 0,3 15 23 0,0 0-38 16,-12 6 24-16,12-6-36 0,-8 21 32 0,6-9-4 15,0 3-5-15,2 2-6 0,0 1-3 0,2 0-1 16,2-1-6-16,0 0-12 0,2-2-67 0,0 2-150 16,3-4-193-16,-1 3-67 0,0-1-43 15,3-2-92-15,-3 0-145 0,0-2-390 0,0 0-778 16</inkml:trace>
  <inkml:trace contextRef="#ctx0" brushRef="#br0" timeOffset="6372.01">7396 3507 177 0,'0'0'514'0,"6"-16"-80"0,-6 16-71 0,4-14-27 0,-4 14-32 16,0 0-41-16,9-14-22 0,-9 14-31 0,0 0-24 16,0 0-21-16,0 0 2 0,0 0 23 0,0 0 12 15,0 0 20-15,8 10-3 0,-8-10-10 16,2 22-20-16,-2-22-9 0,-2 30-23 0,0-14-21 15,0 0-20-15,2 2-16 0,-4 1-25 0,0-3-8 16,-1 2-14-16,1-2-10 0,0-1-5 16,2-2-12-16,-2-1-17 0,4-12-26 0,-4 20-9 15,4-20-20-15,-4 13-42 0,4-13-10 0,0 0-6 16,-15-6 2-16,11-1 20 0,-4-2 11 16,0-3 21-16,1 1 4 0,3-2 12 0,-4 1-3 15,2 0 26-15,2 2-2 0,0 2 2 0,4 8-3 16,-5-13-4-16,5 13 5 0,0 0 33 0,0 0 36 15,0 0 17-15,0 0 15 0,19 6 16 16,-9 1 9-16,1 1-7 0,3-1 11 0,-4 1-12 16,3-1-16-16,1 1-12 0,3-4 4 0,-3 2-1 15,-1-2-13-15,1 1-13 0,1-3-17 16,1-2-24-16,-3 0-98 0,1-2-106 0,-1 0-45 16,1-1-70-16,-6-1-57 0,3-2-68 0,-3 2-66 15,-8 4-104-15,10-13-428 0,-10 13-682 16</inkml:trace>
  <inkml:trace contextRef="#ctx0" brushRef="#br0" timeOffset="37326.08">3704 2390 473 0,'4'-18'398'16,"1"1"-60"-16,-1 4-44 0,0 1-14 0,-2 0-44 15,-2 12-26-15,6-18-28 0,-6 18-20 0,2-13-16 16,-2 13-13-16,0 0-6 0,2-11-12 16,-2 11 9-16,0 0 25 0,0 0 6 0,2 15 20 15,-2-15-24-15,2 31-6 0,-2-11-13 16,0 4-20-16,0 4 2 0,0 2-15 0,0 0-5 15,0 3-10-15,0-2 3 16,0-1-9-16,0 0-7 0,0-4-5 0,-2-3-6 0,2 0-5 0,0-3-15 16,-2-3-1-16,2 0 0 0,0-2 7 15,0-15 10-15,0 25 20 0,0-25 13 0,-2 18 2 16,2-18-15-16,0 0-21 0,0 0 4 0,-8 6-15 16,8-6-9-16,-13-15-5 0,5 2-7 15,0 0-9-15,-2-4-21 0,-1-2 23 0,-1 2-25 16,-1-2 27-16,3 5-14 0,0 0 3 0,-1 2-9 15,3 1-1-15,2 0-12 0,-2 3-5 0,8 8-8 16,-13-12 6-16,13 12-5 0,0 0-6 16,0 0 31-16,-8 5-20 0,8-5 21 0,2 15 0 15,-2-15 7-15,6 17 5 0,-6-17 8 0,11 17 26 16,-5-9 19-16,2-1 24 0,-8-7 6 0,17 13 10 16,-17-13 5-16,16 9-14 0,-16-9-3 15,19 4-18-15,-19-4-11 0,16 0-41 0,-16 0 27 16,21-4-39-16,-21 4 28 0,19-9-41 0,-9 3 8 15,0-1-103-15,-1 3-47 0,-9 4-115 0,16-11-103 16,-16 11-4-16,15-7 4 0,-15 7-35 16,16-7-15-16,-16 7-24 0,17-5-34 0,-17 5-1 15,18 0-436-15,-18 0-552 0</inkml:trace>
  <inkml:trace contextRef="#ctx0" brushRef="#br0" timeOffset="49534.9">2454 5220 414 0,'-17'7'377'16,"1"-1"-62"-16,1-1-41 0,1 1-15 0,-1-2-18 16,5 1 2-16,-3 0-29 0,13-5 18 0,-18 5-31 15,18-5-7-15,-13 5-40 0,13-5 6 16,0 0-26-16,0 0 22 0,0 0-6 0,0 0 28 15,7-10-6-15,11-4-14 0,7-4-6 0,10-7-10 16,9-4-1-16,20-10-11 0,4-4-12 0,4 0-16 16,3-1-12-16,1-1-16 0,1 1-8 0,-3 1-18 15,-4 7-11-15,-8 3-6 0,-14 10-9 16,-15 6-9-16,-6 4-4 0,-6 4 0 0,-7 4-7 16,-14 5 2-16,0 0-2 0,6 12-2 0,-18 3-4 15,-11 10 5-15,-12 7-3 0,-25 20 8 16,-10 7-3-16,-7 1 0 0,-43 34 0 0,29-25-1 15,17-14-2-15,2-2 23 0,3-6 40 0,9-2 26 16,17-13 36-16,8-10 59 0,10-4 30 16,6-5-14-16,5-2-24 0,4-5-17 0,10-6-14 15,0 0-17-15,14-12-23 0,13-8-4 0,12-8-28 16,25-17-4-16,9-5-20 0,1 1-7 0,3 0-10 16,1-1 3-16,-3 2-51 0,-3 1-111 15,-2 6-76-15,-8 3-119 0,-14 9-81 0,-11 7-93 16,-8 4 55-16,-4 3 40 0,-5 3-32 0,-5 3 5 15,-5 3-28-15,-10 6-78 0,0 0-462 0,0 0-650 16</inkml:trace>
  <inkml:trace contextRef="#ctx0" brushRef="#br0" timeOffset="58982.36">17907 3030 63 0,'0'-23'373'16,"0"1"-102"-16,0-1-12 0,0 1-43 16,0-1-14-16,0 0-6 0,-2 0-1 0,0 4-8 15,0 0-2-15,-2 2 2 0,2 0-4 0,-2 2-8 16,0 4-46-16,4 11-15 0,-6-15-35 16,6 15-15-16,-11 10-7 0,3 11 17 0,-2 16 6 15,-3 19 4-15,-7 35 0 0,-1 15 18 0,0 13-9 16,-10 70 9-16,11-42-4 0,1-22-1 15,-6 66 20-15,9-43-7 0,5-28-2 0,-1 3-6 16,4-2-6-16,1 0-11 0,3 0-4 16,2-2-13-16,2-5-19 0,2-3 1 0,2-7-14 0,3-3-3 15,1-7-13-15,-2-20-6 0,0-12-1 16,3-5-54-16,-5-1-83 0,2-5-61 0,0-12-57 16,-4-7-99-16,2-5-77 0,-4-8-89 0,0-6-451 15,0-13-617-15</inkml:trace>
  <inkml:trace contextRef="#ctx0" brushRef="#br0" timeOffset="59333.35">16066 5023 526 0,'-62'-13'595'0,"10"2"-104"0,2 3-80 0,13 3-89 16,2-2-69-16,6 3-50 0,8 1-43 0,3 0-39 15,5 2-23-15,13 1-20 0,0 0-3 0,15 0 13 16,18 0 7-16,25-3 35 0,43-4 11 16,25-2 28-16,93-13-3 0,13-6-16 0,20-4 0 15,17-1-23-15,16-6-26 0,19-1-19 0,10-2-14 16,126-15-9-16,-130 20-13 0,120-12-2 16,-126 19-11-16,8 2-4 0,9 2 7 0,-5 5 0 15,-4 4 8-15,-10 6-11 0,-19 1-3 0,-14 5-3 16,-21 3-2-16,-25 4-8 0,-64-2-3 0,-35 1-4 15,-6 1 3-15,-10-1 7 0,-9 1-15 0,-27-1 14 16,-14 0-16-16,-14-1 16 0,-9 0-18 16,-4 0 18-16,-9 0-32 0,-3-1-42 0,-7-2-99 15,-12 3-93-15,0 0-45 0,-2-11-78 0,-16 7-72 16,-11-2-115-16,-21-1-463 0,-10 0-672 0</inkml:trace>
  <inkml:trace contextRef="#ctx0" brushRef="#br0" timeOffset="63743.53">18019 4758 189 0,'0'0'385'0,"2"-18"-38"16,-2 18-60-16,2-22-11 0,2 9-23 15,-2 1-11-15,3-2-11 0,-3 3-25 0,-2 11 15 16,6-20-5-16,-6 20-9 0,2-16 7 0,-2 16-15 15,0 0-10-15,0 0-10 0,0-14-6 16,0 14 2-16,-4 8 12 0,-2 3-3 0,-3 4-11 16,1 4-19-16,-4 3-21 0,3 1-27 0,-1 1-21 15,0 0-14-15,1 0-14 0,1 0-10 0,4 0-15 16,0-5-57-16,2 0-84 0,0-1-74 16,6-3-63-16,0-4-60 0,6-1-101 0,3-5-67 15,-1-3-69-15,5-4-433 0,-1-2-633 0</inkml:trace>
  <inkml:trace contextRef="#ctx0" brushRef="#br0" timeOffset="63921.66">18337 4625 464 0,'7'-14'655'0,"-5"5"-111"0,-2 9-78 0,6-18-85 16,-6 18-43-16,0 0-54 0,0 0-18 0,-2-14-16 16,2 14-15-16,0 0-2 0,-11 13-12 0,5-2-12 15,2 3-36-15,-2 1-30 0,2 1-22 0,0 3-23 16,-3 1-15-16,3-1-23 0,2 2-9 15,0 0-40-15,0-2-93 0,2 2-113 0,2-3-72 16,0 2-89-16,4-5-108 0,1-2-109 16,1-3-480-16,2-1-703 0</inkml:trace>
  <inkml:trace contextRef="#ctx0" brushRef="#br0" timeOffset="64112.65">18687 4519 163 0,'8'-14'732'15,"-4"3"-128"-15,-4 11-78 0,6-19-96 0,-6 19-53 16,0 0-34-16,2-16-33 0,-2 16-11 0,0 0-24 16,0 0-42-16,0 0-28 0,-12 9-31 15,12-9-34-15,-6 19-31 0,2-6-13 0,0 2-21 16,1 0-15-16,-1 1-78 0,2 0-106 16,0-1-95-16,0 3-86 0,2-3-75 0,2 1-110 15,0-1-153-15,2-3-284 0,1-1-578 0</inkml:trace>
  <inkml:trace contextRef="#ctx0" brushRef="#br0" timeOffset="64297.65">18918 4486 658 0,'4'-11'587'16,"-4"11"-96"-16,7-16-56 0,-7 16-58 0,4-11-43 16,-4 11-37-16,0 0-36 0,4-11-36 0,-4 11-35 15,0 0-27-15,0 0-15 0,0 0-15 0,0 0-27 16,4 15-22-16,-4-15-12 0,0 23-25 15,0-23-56-15,2 27-92 0,-2-12-75 0,2 0-80 16,2 0-106-16,0-1-125 0,1-1-521 0,3 1-661 16</inkml:trace>
  <inkml:trace contextRef="#ctx0" brushRef="#br0" timeOffset="64494.65">19299 4479 608 0,'8'-12'582'0,"0"2"-91"16,-2 3-52-16,-6 7-49 0,9-15-43 0,-9 15-2 15,6-12-10-15,-6 12-30 0,0 0-44 0,6-10-50 16,-6 10-40-16,0 0-31 0,0 0-30 16,0 0-22-16,0 0-7 0,0 22-23 0,0-22-5 15,-2 22-30-15,2-8-100 0,0-14-77 0,0 27-99 16,2-11-64-16,0-2-83 0,4-2-100 0,1-1-113 16,1 0-241-16,2 0-476 0</inkml:trace>
  <inkml:trace contextRef="#ctx0" brushRef="#br0" timeOffset="64643.65">19702 4453 313 0,'10'-13'579'16,"-4"2"-73"-16,3 2-64 0,-5-1-38 0,-4 10-35 15,10-15-43-15,-10 15-15 0,6-11-27 16,-6 11-32-16,0 0-44 0,0 0-50 0,0 0-19 16,0 0-26-16,0 0-22 0,-4 11-19 0,4-11-13 15,-6 18-29-15,6-18-83 0,-6 21-74 16,6-21-70-16,0 22-79 0,0-22-76 0,4 21-93 0,-4-21-91 15,10 18-301-15,0-12-456 0</inkml:trace>
  <inkml:trace contextRef="#ctx0" brushRef="#br0" timeOffset="64843.65">20103 4415 682 0,'8'-8'567'16,"0"-1"-86"-16,-8 9-41 0,11-15-41 0,-11 15-28 15,6-14 0-15,-6 14-3 0,0 0-23 16,4-14-46-16,-4 14-53 0,0 0-45 0,0 0-42 15,0 0-35-15,0 0-11 0,0 0-35 0,0 0-4 16,0 0-23-16,0 0 1 0,-4 13-16 0,4-13-4 16,-2 17-11-16,2-17 6 0,-2 20-37 0,2-20-77 15,0 16-101-15,0-16-66 0,2 16-64 16,-2-16-66-16,8 19-78 0,-8-19-111 16,12 12-450-16,-12-12-675 0</inkml:trace>
  <inkml:trace contextRef="#ctx0" brushRef="#br0" timeOffset="65034.65">20495 4335 640 0,'0'0'560'0,"13"-9"-124"0,-13 9-52 15,0 0-71-15,10-7-24 0,-10 7-4 0,0 0-7 16,0 0 0-16,0 0-14 0,-4 13-26 0,4-13-44 16,-8 18-31-16,2-7-40 0,1 1-23 15,1 0-19-15,0 2-17 0,0 0-84 0,2-1-70 16,0 1-70-16,2-14-75 0,2 25-71 0,2-13-96 15,0-2-81-15,5-2-451 0,3-1-586 16</inkml:trace>
  <inkml:trace contextRef="#ctx0" brushRef="#br0" timeOffset="65201.65">20940 4366 470 0,'10'-8'724'0,"1"0"-137"0,-5 2-95 15,-6 6-64-15,12-12-44 0,-12 12-22 16,8-8-29-16,-8 8-29 0,0 0-46 0,9-7-47 0,-9 7-37 15,0 0-33-15,0 0-23 0,0 0-25 16,10 7-16-16,-10-7-19 0,2 12-28 0,-2-12-88 16,6 17-89-16,-6-17-89 0,7 17-68 15,-1-6-58-15,0-1-71 0,2-1-119 0,3-1-433 16,3-1-642-16</inkml:trace>
  <inkml:trace contextRef="#ctx0" brushRef="#br0" timeOffset="65380.65">21556 4351 530 0,'12'-3'726'0,"-12"3"-137"16,19-8-95-16,-19 8-76 0,10-4-31 16,-10 4-23-16,0 0-15 0,0 0-16 0,0 0-20 15,0 0-48-15,0 0-30 0,0 0-61 0,-4 17-16 16,4-17-29-16,-8 17-24 0,2-3-46 0,2 0-99 16,-1-1-109-16,1 2-102 0,2-1-63 15,2 1-89-15,2-2-37 0,4 1-63 0,5-2-115 16,1-4-290-16,5 0-554 0</inkml:trace>
  <inkml:trace contextRef="#ctx0" brushRef="#br0" timeOffset="65534.66">22033 4423 116 0,'17'-9'721'0,"-5"3"-128"16,-1-2-86-16,-3 4-87 0,-8 4-59 0,17-8-42 16,-17 8-35-16,10-7-31 0,-10 7-11 0,0 0-21 15,0 0-24-15,0 0-45 0,0 0-30 0,6 10-17 16,-6-10-33-16,-2 15-92 0,2-15-93 15,0 20-82-15,0-20-89 0,8 22-63 0,-2-13-113 16,5-1-564-16,3-1-678 0</inkml:trace>
  <inkml:trace contextRef="#ctx0" brushRef="#br0" timeOffset="65677.64">22515 4449 807 0,'0'0'576'0,"0"0"-147"0,0 0-70 0,0 0-108 16,0 0-28-16,0 0-61 0,0 0-17 0,0 0-45 15,-10 7-6-15,10-7-91 0,-9 8-83 0,9-8-99 16,-8 8-185-16,8-8-430 0,-4 15-398 16</inkml:trace>
  <inkml:trace contextRef="#ctx0" brushRef="#br0" timeOffset="77000.77">18730 3625 22 0,'0'0'336'16,"0"0"-106"-16,0 0-41 0,-2-15-14 0,2 15-21 16,0 0-13-16,0 0-1 0,-2-16-4 15,2 16-17-15,0 0 19 0,-2-19-25 0,2 19 20 16,2-13-1-16,-2 13-21 0,2-17 10 0,-2 17 1 15,4-15 25-15,-4 15-11 0,0 0 12 16,4-16-11-16,-4 16 1 0,0 0-3 0,0 0-11 16,0-14-4-16,0 14-6 0,0 0-9 0,0 0-10 15,0 0-10-15,0 0-15 0,0 0-11 0,0 0-7 16,0 0 0-16,0 0 20 0,0 0 13 0,-6 8 11 16,4 6 2-16,0 2-5 0,-2 3-2 15,2 3 15-15,-2 5 3 0,-2 3 2 0,1 8 13 16,-1 2-16-16,2 2 4 0,-2 7 0 15,0 4 4-15,-1-1 45 0,1 2 11 0,2 0-3 16,-2 1 2-16,2 1 1 0,-2 0-13 0,1-2-9 16,1 1-26-16,2-1 2 0,0-2-19 0,0-4 22 15,0-4-42-15,2 2 1 0,-2-1-4 16,2-2-18-16,0 2-28 0,0-3 42 0,0 2-14 16,0-4 33-16,0 0-26 0,0-6 9 0,0-1-27 15,0-2 16-15,0-1-71 0,-2-2 0 0,2-3 0 16,-2-3 0-16,0 1 0 0,0-2 0 15,2-1 0-15,-4-2 0 0,1-1 0 0,1-2 0 16,0 0 0-16,0-2 0 0,2-13 0 0,-4 22 0 16,4-22 0-16,-2 17 0 0,2-17 0 15,-2 15 0-15,2-15 0 0,0 0 0 0,-2 15 0 16,2-15 0-16,0 0 0 0,0 0 0 0,0 0 0 16,0 0-79-16,0 0-480 0,0 0-149 15,0 0-93-15,0 0 85 0,14-11 27 0,-5 0-58 16,3-5-490-16,0-3-878 0</inkml:trace>
  <inkml:trace contextRef="#ctx0" brushRef="#br0" timeOffset="77755.77">20185 3459 211 0,'0'0'372'0,"0"0"-67"16,0-15-39-16,0 15 4 0,0 0-19 0,0 0-12 15,0 0-5-15,0-17-34 0,0 17-6 0,0 0-35 16,0 0 5-16,0 0-21 0,0 0-16 0,0 0-16 16,0 0-2-16,0 0-7 0,0 0 3 0,0 0 14 15,-12 6-13-15,8 5 13 0,-2 3-9 16,-1 2 0-16,-1 5 10 0,0 4 9 0,-2 5 6 15,1 6 15-15,-1 0 2 0,0 8 8 16,-1 1-5-16,1 4 21 0,0 2-22 0,-1 2-6 16,3 2 48-16,2 0 29 0,0 2 1 0,-1 0-15 15,3 2-5-15,-2 1-3 0,2-2-21 16,2-2-28-16,-2 3 26 0,0-2-40 0,0-2 14 16,-1-1-42-16,-1-1 13 0,2 0-40 0,-2-2-4 15,2-4-28-15,-2-5 0 0,1-1-53 16,1-3 0-16,-2 0 0 0,2-1 0 0,0-7 0 0,0 0 0 15,2-3 0-15,-3-1 0 0,3-5 0 16,-2-2 0-16,2 0 0 0,0-4 0 0,0 0 0 16,2-2 0-16,0-13 0 0,-4 22 0 0,4-22 0 15,-2 16 0-15,2-16 0 0,0 0 0 16,-4 15 0-16,4-15-298 0,0 0-186 0,0 0-97 16,0 0-98-16,0 0 45 0,-4-12 109 0,4 12-40 15,2-18-44-15,-2 18-96 0,6-24-266 16,-2 8-629-16</inkml:trace>
  <inkml:trace contextRef="#ctx0" brushRef="#br0" timeOffset="78604.77">21744 3461 49 0,'0'0'348'16,"-10"-7"-58"-16,10 7-83 0,0 0-11 0,-11-6-73 16,11 6 1-16,0 0-52 0,0 0 10 15,-10-9-55-15,10 9 13 0,0 0-41 0,-8-6 22 16,8 6-26-16,0 0 30 0,-6-6-36 16,6 6 38-16,0 0-21 0,-11-6 36 0,11 6-13 15,0 0 45-15,0 0-8 0,-10-4 34 0,10 4-3 16,0 0 4-16,0 0-12 0,0 0 2 15,-10-5-15-15,10 5 6 0,0 0-10 0,0 0-8 16,0 0-8-16,0 0-1 0,0 0 30 0,-13 9 24 16,9 2 4-16,0 3 18 0,0 3-13 0,0 8 21 15,-5 2-12-15,3 11 32 0,-4 9-6 16,2 3 20-16,-5 4 25 0,3 2 15 0,-7 27 9 16,3-2-14-16,1-11 4 0,-1 11-33 0,4-11 19 15,-3 14-30-15,3-14 59 0,2-10-29 0,-3 3 22 16,3-2-39-16,-2 0-7 0,-1-1-24 15,3 0 7-15,0-4-36 0,0 0-2 0,-1-5-45 16,5 0-2-16,0-13-29 0,0 0 16 0,2-5-27 16,0-4 7-16,0-6-17 0,0-2 14 15,2-1-51-15,-3-3-42 0,3 0-75 0,-2-2-93 16,2-15-91-16,0 21-145 0,0-21-138 0,0 0 98 16,0 0-34-16,0 0-81 0,0 0-130 0,-8-9-303 15,8-5-702-15</inkml:trace>
  <inkml:trace contextRef="#ctx0" brushRef="#br0" timeOffset="79787.67">19100 3017 214 0,'-8'-23'436'0,"4"2"-68"0,2 2-53 0,0-1-50 15,0 3-20-15,2 1-54 0,0 1-27 16,0 15-46-16,6-18 19 0,-6 18-14 0,0 0 37 15,23 10-8-15,-13 5 21 0,4 5-14 0,-1 10 23 16,1 3-10-16,3 9-8 0,-3 2-6 0,1 2-8 16,-3 0-2-16,3-2-7 15,-5-2-16-15,0-5-10 0,-2-2-19 0,1-5-12 0,-3-3-13 16,0-2-12-16,0-5-11 0,-1-1-7 0,1-4-6 16,-2 0-5-16,-2-2 3 0,2 0 1 15,-4-13-2-15,6 17-4 0,-6-17-11 16,0 0-2-16,0 0-7 0,0 0 0 0,-14-1 0 0,6-7-8 15,-5-4 0-15,1 1-3 0,-3-4-2 16,1 0 6-16,1 3 0 0,3 0-3 0,-2 3-4 16,3-1-5-16,-1 2-7 0,10 8 3 0,-12-7-1 15,12 7 12-15,-7 12-4 0,7-12 7 16,0 25 10-16,5-9 1 0,1 0 2 0,0 3 8 16,4 2-2-16,-1-2 5 0,3 2-1 0,0-3-3 15,1-1-3-15,-3-2 5 0,2 0-6 0,-1-3-1 16,1-2-22-16,1 0-83 0,-3-2-112 0,2-2-93 15,-1-3-93-15,-11-3-93 0,18 1-82 16,-18-1-472-16,17-8-689 0</inkml:trace>
  <inkml:trace contextRef="#ctx0" brushRef="#br0" timeOffset="80306.69">18356 3346 475 0,'0'0'443'0,"-2"-15"-76"0,2 15-44 0,0 0-38 16,-4-15-32-16,4 15-45 0,0 0-16 0,0 0-10 16,0 0 7-16,-15 10-15 0,7 2 1 15,2 2-8-15,-2 2-26 0,-1 3-5 0,1 3-17 16,-2 2-6-16,1 1-14 0,1-2-3 0,0 2-20 16,0-2-1-16,-1 1-12 0,3-2-4 15,0-3-15-15,0-1-4 0,2-2-8 0,0-2-4 16,-1-3 2-16,5-11 3 0,-6 21-7 15,6-21-2-15,-4 13-3 0,4-13 0 0,0 0-3 0,0 0-10 16,-8-18-5-16,6 7 0 0,-2-3-3 16,2 1 0-16,-3-1 5 0,3 3-7 0,2 11-3 15,-6-19 1-15,6 19-9 0,-6-15 10 16,6 15-17-16,0 0 3 0,0 0 11 0,0 0 25 16,-15 5 16-16,15-5 24 0,-6 22-4 0,6-22 3 15,0 26-3-15,0-15 2 0,4 4 11 0,1-2-4 16,1-1-11-16,0 0 7 0,4-4-22 15,3 2 1-15,-1-5-13 0,5 2 4 0,1-4-24 16,1-2-89-16,1-1-120 0,1-3-95 0,0 1-90 16,4-4-90-16,1 1-117 0,-1-2-459 0,0 0-705 15</inkml:trace>
  <inkml:trace contextRef="#ctx0" brushRef="#br0" timeOffset="80963.67">20996 2852 603 0,'0'0'484'0,"10"-8"-131"0,-10 8-64 0,0 0-46 16,0 0 29-16,12 9 7 0,-12-9 29 0,0 25-14 16,0-9 8-16,-4 2-9 0,2 2-21 0,-4 3-28 15,0 1-25-15,-2 3-18 0,1 0-20 16,-3 4-24-16,0 1-31 0,-1-1-13 0,1 0-28 15,2-5-6-15,0-3-25 0,1 0 0 0,1-5-16 16,0-3 5-16,2 0-12 0,0-3 14 0,4-12-24 16,-7 15 24-16,7-15-30 0,0 0 13 15,-10-6-28-15,4-3 13 0,0-1-1 0,-3-3-2 16,3 0-4-16,-2-1-1 0,2 3-4 16,-2-1 1-16,1 2 17 0,1 1 12 0,0-1-3 15,6 10-6-15,-10-13-8 0,10 13-7 0,0 0 19 16,-9-6 38-16,9 6 50 0,0 0 16 0,0 0 9 15,0 0 1-15,4 15-48 0,-4-15 17 0,15 11-36 16,-5-3 3-16,1-3-32 0,1 1 14 16,2-2-35-16,3 0-80 0,-3-1-177 0,3 2-150 15,-3-2-165-15,3 0 55 0,-3 0-17 16,1 2-34-16,-1-4-98 0,-1 2-499 0,-1 1-788 0</inkml:trace>
  <inkml:trace contextRef="#ctx0" brushRef="#br0" timeOffset="83111.21">22368 3331 268 0,'11'-17'497'0,"-1"2"-85"16,-2 0-66-16,1 1-34 0,-1 4-30 15,-2 0-22-15,0 0-24 0,-6 10-26 0,6-15-29 16,-6 15-40-16,0 0-23 0,9-7 16 0,-9 7 17 16,0 0 35-16,-7 26-12 0,3-7 11 0,-2 5-12 15,-6 9-14-15,-1 8 1 0,-1 2-27 16,-3 1 10-16,1 1-24 0,-3 0 8 15,3 0-29-15,-1-3 5 0,1-2-38 0,1-7 7 0,1-2-29 16,5-5-6-16,-1-6-8 0,4 1-2 16,0-4-4-16,-1-3-2 0,1-1-3 0,2-3-2 15,4-10-4-15,-8 17-10 0,8-17-23 0,0 0-12 16,0 0-4-16,-15-10 20 0,11-1-11 16,-2-1 19-16,2-2-13 0,0 5 21 0,0-4-16 15,4 13 12-15,-11-17-6 0,11 17 12 0,-6-15-26 16,6 15 14-16,-6-10-17 0,6 10 18 0,0 0-12 15,0 0 21-15,0 0-5 0,-8 12 32 0,8-12-12 16,2 20 33-16,2-8-11 0,4-1 25 16,0 2-7-16,3-3 22 0,-1-1-5 0,4 2 8 15,-1-3-29-15,1 0 2 0,3-2-24 0,-1-2-46 16,1 3-137-16,2-6-85 0,-1 2-53 16,1-3-103-16,-1 0-62 0,1-3-80 0,2 0-690 15,-3-2-870-15</inkml:trace>
  <inkml:trace contextRef="#ctx0" brushRef="#br0" timeOffset="127194.65">19330 7449 164 0,'-9'9'530'0,"-1"-2"-162"15,2 1-57-15,0 1-102 0,-3 0-2 0,5 0-19 16,-2-2-23-16,8-7-20 0,-13 14-7 16,13-14 11-16,-2 11 14 0,2-11 17 0,0 0 21 15,15 10 2-15,-1-10 15 0,5-1 12 0,8-3 2 16,8-4-13-16,14-6-8 0,5-2-10 16,25-11-23-16,5-3-24 0,5-3-27 0,2 2-21 15,4-4-24-15,5-1-8 0,1 2-8 0,2-3-1 16,5 1-3-16,-3 1-4 0,-1 0-6 0,-5 5 1 15,-6 4-7-15,-6 2-5 0,-9 3-12 0,-18 6-2 16,-14 3-6-16,-9 3-5 0,-4 2 0 16,-8 1-1-16,-5 1-15 0,-1 1-60 0,-7-2-90 15,-12 6-37-15,13-8-32 0,-13 8-37 16,0 0-2-16,-9-7-17 0,9 7 28 0,-22-8-2 16,5 7 26-16,-1 0 22 0,-3 0 41 0,0 0 23 15,-2 1 34-15,-1 0 8 0,1 1 32 0,0-1 8 16,0 0 21-16,3 0 3 0,1 0 31 15,1 0 2-15,3 0 39 0,3 1-6 0,12-1 22 16,-21-1-10-16,21 1 33 0,0 0 11 16,0 0 11-16,0 0 11 0,0 0 0 0,0 0 15 0,21 5-11 15,-9 1-12-15,3-1-10 0,-1 3-7 16,3 1 5-16,-1 3 19 0,1 2 22 0,-1 0 10 16,1 1 11-16,-3 0 19 0,-3-3-3 0,-1 2 0 15,-4-1-6-15,0 2-19 0,-6 0-4 16,0 0-3-16,-4-1-30 0,-2-1-18 0,-2 1-16 15,-3-1-16-15,-1-3-17 0,0 1-110 0,1 0-143 16,3-4-150-16,0 1 8 0,8-8-43 16,-4 15-67-16,4-15-90 0,14 15-151 0,-2-7-279 15,5 0-638-15</inkml:trace>
  <inkml:trace contextRef="#ctx0" brushRef="#br0" timeOffset="127898.65">21773 6730 576 0,'6'-23'701'0,"-2"1"-133"0,-2 3-89 15,3 1-104-15,-3 2-60 0,0 1-66 0,0 1-38 16,-2 14-44-16,2-19-23 0,-2 19 1 15,0 0 34-15,-13-4 40 0,3 15 11 0,-6 5 21 16,-5 9 10-16,-8 7 4 0,0 5 5 0,-12 23 93 16,-3 1-6-16,3 4-3 0,2 1-72 15,-1 0-16-15,3 3-56 0,4 0-41 0,0 2-44 16,6-3 15-16,6-12-34 0,7-8-14 0,4-2-7 16,1-7-48-16,5-2-37 0,4-2 0 0,2-2 0 15,4 0 0-15,5-2 0 0,1-1 0 0,5-5 0 16,5-1 0-16,5-5 0 0,11-1 0 15,5-6 0-15,5-1 0 0,3-7 0 0,9-4 0 16,6 0 0-16,29-5 0 0,3-2 0 16,3 0 0-16,-2-1 0 0,2 3 0 0,-4 1 0 15,3 1 0-15,-7-1 0 0,-13 3 0 0,-11 0 0 16,-1 0 0-16,2 1 0 0,-4-3 0 0,2 3 0 16,-1 0 0-16,-3 0 0 0,0 0 0 0,-2-1 0 15,0 0 0-15,-4-1 0 0,2 1 0 16,-5-3 0-16,-3 1 0 0,0 0 0 0,-9 0 0 0,-1-3 0 15,-5 0 0-15,0-2 0 0,-2 0 0 16,-4-3 0-16,0-1 0 0,-2-2 0 0,-2-3 0 16,-2-2 0-16,0-1 0 0,-1-3 0 0,-1 1 0 15,0-2 0-15,-3 1 0 0,1-2 0 16,0 1 0-16,-3-3 0 0,3 1 0 0,-2-1 0 16,-1-1 0-16,1-1 0 0,-3 0 0 0,5-8 0 0,-4 1 0 15,-1-3 0-15,-1 1 0 0,-1-4 0 16,-6 5 0-16,1-2 0 0,-3-1 0 0,-2 3 0 15,-4 4 0-15,0-1 0 0,-6-2 0 0,-2 2 0 16,-5 2 0-16,-3 2 0 0,-9-2 0 16,-4 2 0-16,-6 1 0 0,-5 4 0 0,-24-10 0 15,-6 5 0-15,-6 3 0 0,-9 4 0 0,-8-1 0 16,-6 4 0-16,-5 1 0 0,-5 1 0 0,1 1 0 16,-3 2 0-16,3 3-41 0,1 2-207 0,5 6-113 15,24 3-78-15,10 2-136 0,5 3-97 0,4 6 118 16,5 2-4-16,4 3-68 0,3 5-103 15,5 4-337-15,5 3-716 0</inkml:trace>
  <inkml:trace contextRef="#ctx0" brushRef="#br0" timeOffset="128962.65">21614 8554 565 0,'8'-9'693'0,"-8"9"-150"0,10-12-112 0,-10 12-103 15,0 0-58-15,0 0-37 0,2 18 8 0,-6 3-19 16,-4 12-6-16,-4 13-4 0,-1 3-18 16,-7 29-28-16,-3 3 6 0,0 1-15 0,-2 2-3 15,-2 0-8-15,1 0-2 0,-1-2-4 0,0-5-4 16,0-2-4-16,0-3-9 0,4-13 11 0,7-12-5 15,-3 2-25-15,3-4-15 0,-1-5-26 16,5-5-5-16,-1-5-15 0,5-8-7 0,0 1-18 16,2-7-13-16,1-3-52 0,5-13-62 0,0 0-55 15,0 0-74-15,0 0 24 0,5-30 1 16,7 0 1-16,2-14 14 0,5-1 26 0,12-23 28 16,0 0 12-16,2-1 15 0,0-1 13 0,0-5 18 15,0 3 2-15,0-2-1 0,-4 0 10 0,2 0 1 16,-4 1 23-16,-4-1 1 0,-2 14 14 15,-7 9 3-15,1-2 14 0,-3 4-2 0,0 2 12 16,-3 8-6-16,-1 3 16 0,-2 4 9 0,0 4 18 16,1 1 14-16,-1 4 7 0,-2 3 6 15,0 2 7-15,0 2 3 0,0 1-6 0,0 0-4 16,3 3-2-16,-3 2 1 0,0 0-12 0,-4 10 13 16,14-13-5-16,-14 13 2 0,21-7 1 0,-9 6 0 15,7-1-4-15,2 3-5 0,8-1-6 0,4 1-2 16,10-1-6-16,13 0-12 0,6-1 0 15,4 0-3-15,31-3-11 0,0 1 2 0,5-2-6 16,-1-3 11-16,0-2-10 0,-4-2 0 0,1-3-4 16,-3 1 5-16,-6-2-2 0,-3-2-1 15,-3 1-4-15,-6-4 1 0,-13 6 2 0,-13 4 1 16,-1-1-11-16,-3 1 13 0,-9 4-13 0,-7 2 14 16,-4 2-8-16,-5 3 16 0,-1 0 9 0,-4 6 24 15,-3 3 25-15,-2 3 3 0,-3 9 13 0,-3 5 25 16,-4 7 23-16,-2 11 20 0,-4 16 20 0,-4 30-8 15,-1 4 54-15,-5 4-20 0,-3 7-15 16,1 0-62-16,-1 1 10 0,-1 0-20 0,-1 1-13 16,0-3-21-16,3-4-5 0,-3-1-32 0,3-5 35 15,1-3-28-15,1-4 17 0,-1-5-20 0,3-18 21 16,2-7-9-16,-1-4 6 0,-1-1 9 0,-3-6 11 16,-3-1 0-16,-1-1 8 0,-4-7-17 15,-3-1 8-15,-8-6-18 0,-5-2 8 0,-6-4-18 16,-5-5-7-16,-26 3 0 0,-7-10-19 0,-8-2-2 15,-2-7-9-15,-6-5 0 0,-7-2-32 16,1-3 32-16,-5-2-28 0,1-2 16 0,-1-1-83 16,1 1-64-16,5-2-72 0,7 1-65 0,4 1-66 15,6 0-75-15,23 3-102 0,13 1-57 0,9 2 133 16,7 2-66-16,4 0-102 0,6 1-663 16,5 0-925-16</inkml:trace>
  <inkml:trace contextRef="#ctx0" brushRef="#br0" timeOffset="130065.85">21295 11321 429 0,'7'-15'462'0,"-7"15"-116"0,0 0-63 15,0 0-45-15,-7 11 7 0,1 3-27 0,-4 9 12 16,-2 12-2-16,-5 10-1 0,-2 4-10 0,3 4-12 15,-7 22-6-15,0-1-28 0,7-12 7 16,1-9-16-16,3 1-12 0,0-3-24 0,3 0-12 16,-1-4-19-16,6-5-21 0,-2-5-9 0,4-5-14 15,-1-4-8-15,1-2-13 0,2-5 9 16,0-4-15-16,0 0 1 0,0-17-5 0,7 13 2 16,-7-13-9-16,12-7-2 0,-2-8-1 0,3-8-3 15,3-14-1-15,1-8-8 0,1-5 3 16,5-25 7-16,2-4-6 0,-2 0 6 0,-3 0 0 0,1 2-5 15,-4 13-1-15,-5 8 20 0,2 1-20 16,-1 4-1-16,-1 2-2 0,-1 4 3 0,-1 5 1 16,-2 6-2-16,0 2 1 0,-1 6 2 0,-1 2-3 15,0 3 1-15,0 3 3 0,1 0-3 16,1 3 1-16,2 0 0 0,5 1-4 0,1 1 2 16,7 2 2-16,6-2-3 0,4 2-3 15,8-1 3-15,7 3 0 0,1-3-6 0,7 1 6 16,4 4 0-16,2-3 3 0,23-1 3 0,-15 2-10 15,-8 3 3-15,0-3-4 0,-2 1 1 0,-2 0-2 16,-2-1-5-16,-4 2-9 0,-7-1-30 16,-8 3-12-16,-6 1 2 0,-4-1 5 0,-4 2 7 15,-3 0 5-15,-3 1 8 0,0 0 7 0,-3-1 1 16,-14 3 4-16,25-2 0 0,-25 2 5 0,18 1 3 16,-18-1 3-16,17 13-14 0,-11-1 22 15,0 6-14-15,3 7 19 0,-3 10-8 0,4 11 6 16,-2 4 30-16,1 7-1 0,-3 6 18 0,2 25 10 15,0 2 10-15,-3-12 4 0,1 13-3 16,-2-15 15-16,-2-11 4 0,2 1 3 0,-2-1 0 16,-2 0 13-16,2-3-17 0,-4 1 12 0,0-2-22 15,-4-5 15-15,0 0-17 0,-5-7 55 16,-3-2-8-16,-5-3 13 0,-3-6 24 0,-9 0 5 16,-5-7 18-16,-7-6-2 0,-5 0 25 0,-26-1 7 15,6-13 7-15,6-3 13 0,-8-7-32 0,-28-5-14 16,-3-4-56-16,0-7-38 0,2-4-90 0,1-5 0 15,7 0 0-15,5-5 0 0,5 0 0 0,9 2 0 16,16 3-216-16,15 4-191 0,3 4-140 0,9 2-131 16,9 3-66-16,5 0 194 0,3 3-19 0,6 1-81 15,6 7-565-15,0 0-860 0</inkml:trace>
  <inkml:trace contextRef="#ctx0" brushRef="#br0" timeOffset="131506.18">21686 7277 302 0,'0'0'287'0,"0"0"-55"0,-10-7-59 16,10 7 1-16,0 0-58 0,0 0-7 16,0 0-37-16,0 0 1 0,-4-10-25 0,4 10 14 15,0 0-29-15,0 0 18 0,14-5-29 0,-14 5 16 16,15-3-18-16,-15 3 21 0,20-2-32 0,-20 2 26 15,23-3-25-15,-23 3 21 0,23-3 1 16,-9 1 22-16,-3-3-19 0,3 0 3 0,-2 0-14 16,1-5 2-16,1 3 3 0,-3-5 9 0,3-1-2 15,-1-4-13-15,-1 0 9 0,0-1-7 16,1-4 7-16,-3 0-12 0,5-1 2 0,-1-4-12 16,0 0 5-16,3-3-11 0,6-5 5 0,0-1-3 15,3-1-3-15,1-2 3 0,6-1-6 16,11-10-3-16,-5 9 2 0,-4 12-3 0,0-1-2 15,0 3 13-15,-1 4-10 0,-6 5-1 0,1 5 3 16,-6 3-2-16,2-1-2 0,-4 6 5 0,-1 1-7 16,-1 4 13-16,-1 1-8 0,-1 6 4 15,0 1-3-15,-1 7-2 0,1 4-4 0,-3 6 16 16,3 2 4-16,-3 3-1 0,-1 1-16 0,3 2 13 16,1 5-4-16,1 0 4 0,3 0 3 0,2-2 3 15,1-1 2-15,1 0 1 0,4-3-1 0,-2-2 4 16,4-4 0-16,0-1-4 0,2-3 2 15,2-1-34-15,0-4 33 0,7-3-31 0,-1-1 35 16,-2-6-35-16,3-1 33 0,7-1-30 0,-5-2 31 16,3-3-34-16,9-3 31 0,2 0-31 15,0-4 29-15,-2 1-44 0,-1-3 11 0,-3 0 7 16,0-2 2-16,-5 2-1 0,-3-1 9 0,-7 2 0 16,-4 1-12-16,-6 2-67 0,-4 1-57 0,-5 2-76 15,-1 2-12-15,-3 2-389 0,-14-2-169 0</inkml:trace>
  <inkml:trace contextRef="#ctx0" brushRef="#br0" timeOffset="132187.18">21688 9159 312 0,'6'23'278'0,"-1"-12"-70"15,-5-11-5-15,8 19-42 0,0-11 8 0,2 2-37 16,1-2 10-16,1-3-30 0,1-1 3 0,1-2-16 16,3-2-8-16,1-3-19 0,-1-2-16 0,3-5-12 15,3-1-2-15,0-5-3 0,0-3-7 16,1-2-12-16,3-6-8 0,0-3 16 0,0-1-14 16,0-2 13-16,0-5-8 0,0 3-1 0,2-5-12 15,2 2 3-15,2 0-12 0,0 1 15 16,4 3-13-16,0 1 20 0,2 3-10 0,1 3 3 15,-1 4-8-15,-4 4 5 0,-6 6-14 0,-2 4 13 16,-4 4-8-16,-3 4-4 0,-1 3 11 16,-3 4-9-16,1 2 3 0,-5 5 5 0,-1 1-4 15,-3 2 12-15,0 6 10 0,-1-3 8 0,-1 4 11 16,0 0 7-16,0-1-13 0,0 3 20 0,1-2-6 16,-1 1 15-16,2-2-18 0,0 4 25 0,3-1-5 15,3-1 22-15,3 3-14 0,1-4 17 16,3-1-22-16,2-3 4 0,3 0-30 0,5-4 5 15,0 0-19-15,9-1 7 0,1 0-27 0,3-2-5 16,-1-1-67-16,-4-3-84 0,-2 1-54 0,1-3-62 16,-1 1-73-16,-2 1-96 0,-2-1-284 15,-6 0-285-15</inkml:trace>
  <inkml:trace contextRef="#ctx0" brushRef="#br0" timeOffset="132957.22">21690 11547 225 0,'-16'0'290'0,"16"0"-85"0,-13 3-3 0,13-3-50 15,-16 11 5-15,8-6-41 0,8-5-3 0,-15 13-50 16,7-5 12-16,8-8-41 0,-11 13 19 15,11-13-30-15,-12 14 13 0,12-14-26 0,-8 9 24 16,8-9-10-16,0 0 53 0,-8 11-4 0,8-11 22 16,0 0 11-16,0 0-1 0,-9 7 10 15,9-7-24-15,0 0 14 0,0 0-27 0,0 0 4 16,0 0-25-16,6-13 26 0,-1 3-9 16,1-2 17-16,0-1-12 0,2-1 8 0,3-2-24 15,-1-3 18-15,2 0-27 0,3 0 17 0,-1 0-22 16,1 0 10-16,3-5-26 0,1 2-7 15,4 0-2-15,-3 0-3 0,5 3-1 0,0-1-6 0,0 2-6 16,0 3 19-16,-3 4-22 0,1 2 12 16,-4 4-20-16,-1 0 1 0,1 5 1 0,-1 6 1 15,-1 0 2-15,-3 1-2 0,-1 7 18 0,-1 2-19 16,-1 6 19-16,-3-3-18 0,-2 4 17 16,0 0 8-16,-2-1 10 0,1 0 1 0,-1-3 7 15,0 1 1-15,0-1 20 0,0 2 13 0,2-5 8 16,1 2 13-16,-1 0 24 0,4-5 10 15,0 1 11-15,3 0-27 0,1-4-3 0,5 1-34 16,2-2 1-16,1-1-28 0,5-4 0 0,2 0-24 16,2-3 3-16,0 4-58 0,2-5-143 15,0 0-77-15,0 0-83 0,2 0-56 0,-1 0-62 16,-3 0-103-16,0 0-425 0,-3 2-634 0</inkml:trace>
  <inkml:trace contextRef="#ctx0" brushRef="#br0" timeOffset="134276.22">23755 7228 270 0,'0'0'222'15,"0"0"-52"-15,13-4-23 0,-13 4-18 0,16 10-5 0,-3 1-15 16,1 5-10-16,7 6 28 0,4 9-53 15,2 8 58-15,1 4-52 0,12 19 47 16,-3 5-72-16,0 5-8 0,0 0-1 0,-4-1 9 0,3 1 5 16,-3 2-1-16,0-1 38 0,2-2-46 15,0-1 31-15,2-4-42 0,-2-3 6 0,-4-11-8 16,-4-10 13-16,0-3-27 0,0-1 32 0,0-5-15 16,0-3 23-16,-7-7-26 0,-1 0 21 15,0-5-25-15,-5-3 15 0,-2-3-20 0,-1-1 19 16,-1-1-18-16,-2-2 16 0,-8-8-25 0,15 7 14 15,-15-7-22-15,0 0 12 0,12-4-24 0,-12 4 22 16,4-11-27-16,-4 11 20 0,0-16-26 0,0 16 23 16,-2-20-21-16,2 20 1 0,-8-20 5 15,8 20-3-15,-6-16-1 0,6 16 1 0,-6-13 1 16,6 13 0-16,-9-11 1 0,9 11 3 16,0 0-4-16,-10-8-2 0,10 8 2 0,0 0 1 15,-16 0 3-15,16 0-2 0,-17 11 3 0,9-5-1 16,-1 3 19-16,-1 3-22 0,0 2 22 0,2 0-20 15,-3 2 17-15,1 2-24 0,-3 1 24 16,5 0-19-16,-4 0 17 0,4-3-17 0,-3 0 20 16,1-1-24-16,-3 0 25 0,-1 0-24 0,-3-1 23 15,-3-3-20-15,-3 0 18 0,-4-2-20 0,-4 2-1 16,-4-2 5-16,-2-1 5 0,0 0-2 16,-3-1 2-16,-5 2-1 0,6-2 3 0,-1 1-4 15,1-1 7-15,4 1-9 0,0 1 12 0,4-1-12 16,6 2-32-16,2-1-113 0,2 3-5 0,5 0-85 15,1 0-33-15,5 3-57 0,2-4-348 16,4 7-232-16</inkml:trace>
  <inkml:trace contextRef="#ctx0" brushRef="#br0" timeOffset="136144.75">22807 11420 132 0,'0'0'251'0,"-11"6"-46"0,11-6-48 16,0 0-5-16,-12 3-33 0,12-3-1 0,0 0-40 15,0 0 8-15,-11 5-24 0,11-5 24 0,0 0-44 16,0 0 29-16,0 0-34 0,0 0 61 15,0 0-1-15,0 0 12 0,0 0 7 0,0 0-6 16,0 0-3-16,17-2-10 0,-5-3 0 0,1 1 0 16,1-4 0-16,5 1-24 0,-1-4 16 0,5-1-17 15,4 0-3-15,2-6-17 0,6-4-5 0,0-2-16 16,3-4 9-16,15-15-17 0,1-5 5 16,0-2-19-16,0-3 12 0,-1-6-14 0,1-5 10 15,0 0-5-15,4-6-7 0,-3-2 6 0,-1-3-11 16,0-2-5-16,0 0 1 0,-1 1 0 0,1 2 1 15,-2 0 5-15,-3 5-6 0,-1 3 10 0,-3 1-16 16,-1 7 1-16,-5 0 5 0,-8 9 18 16,-6 9-23-16,0-2 22 0,0-1-22 0,-3 0 21 15,-1-1-19-15,0 0 20 0,-1 0-21 0,-1 0 18 16,2 0-22-16,-5-2 0 0,5 1 7 0,-3 0-3 16,3 1 13-16,0 2-12 0,1-1 2 0,-1 3-1 15,0 2 20-15,0 2-24 0,-3 6 21 16,-1 1-22-16,-3 2 27 0,1 1-25 0,-5 4 27 15,-2-1-29-15,0 1 22 0,-1 2-26 0,-3-1 26 16,-2 2-22-16,2-1 24 0,-2 1-23 0,-2 1 22 16,2 0-23-16,0 1 23 0,0-1-25 0,0 2 21 15,0 1-19-15,3 0 19 0,-1 2-24 16,0 1 36-16,0 0-37 0,0 1 25 0,2 1-23 16,-6 10 21-16,9-16-20 0,-9 16 30 0,8-15-31 15,-8 15 22-15,4-11-13 0,-4 11 14 0,0 0-19 16,4-11 16-16,-4 11-19 0,0 0 20 0,0 0-21 15,0 0 25-15,-6-13-22 0,6 13 21 16,0 0-21-16,0 0 18 0,-10-4-16 0,10 4 21 16,0 0-24-16,0 0 19 0,0 0-20 0,0 0 21 15,0 0-19-15,-15-2 22 0,15 2-20 0,0 0 20 16,0 0-19-16,0 0 19 0,0 0-19 0,-8 6 20 16,8-6-20-16,0 0 15 0,0 0-58 15,-8 7-24-15,8-7-46 0,0 0-15 0,-11 8 7 16,11-8-15-16,0 0 37 0,0 0-28 0,-8 6 36 15,8-6-61-15,0 0 52 0,0 0-48 0,0 0 54 16,-10-5-49-16,10 5 50 0,-5-10-38 0,5 10 51 16,-4-20-31-16,4 20 41 0,-2-22-31 15,0 9 44-15,0-1-8 0,0-1 42 0,0-1-6 16,2 0 60-16,0-1-21 0,0 1 59 0,-2-1-43 16,2 1 64-16,0 0 11 0,2 1 2 0,-2 15 2 15,0-27 0-15,0 27-10 0,0-23-9 0,0 23-18 16,-2-13-14-16,2 13-12 0,0 0 22 15,0 0 12-15,0 0 1 0,0 0 18 0,-6 16 4 16,4-1-4-16,2 3 28 0,-2 4 11 0,0 5-10 16,-1 3 26-16,3 2-13 0,3 2 15 0,1 6-30 15,2 0 11-15,0-1-29 0,6 6 10 16,1 0-35-16,3-3-6 0,1 1-11 0,4-5-1 16,-1-3-5-16,3-2 18 0,-4-9-36 0,3-1 22 15,-1-2-39-15,-2-5 27 0,-1-2-27 0,-3-5 28 16,1-2-38-16,-3 1 31 0,-1-5-33 0,0 0 30 15,-12-3-36-15,17 1 31 0,-17-1-32 16,0 0 29-16,12-7-30 0,-12 7 27 0,0 0-33 16,0 0 28-16,2-12-27 0,-2 12 27 0,0 0-33 15,-8-11 29-15,8 11-31 0,0 0 36 0,0 0-36 16,0 0 30-16,-16 3-31 0,16-3 7 0,-7 14 3 16,7-14 3-16,-6 19 30 0,6-19-29 15,0 23 32-15,0-23-35 0,2 26 30 0,-2-26-31 16,4 21 33-16,1-10-29 0,-5-11 30 0,8 19-30 15,-8-19 36-15,12 14-35 0,-12-14 35 0,15 7-36 16,-15-7 32-16,20-3-35 0,-7 0 31 0,-1-5-35 16,1 0 35-16,1-4-33 0,1-5 32 15,1 0-34-15,3-8 34 0,-1 2-37 0,1-4 32 16,0-2-29-16,-1 1 30 0,3-6-3 0,-1 0-3 16,-1-2-1-16,0-1-3 0,-1 2 3 0,-1-4-8 15,-1 0-34-15,-1-1 38 0,-3-1-31 0,-1 4 36 16,-1-1-33-16,-2 1 34 0,-4 1-34 15,0 4 36-15,1 3-34 0,-5 2 36 0,2 3-36 16,-2 2 34-16,-2 0-32 0,2 4 31 0,-3 1-29 16,3 2 31-16,-2 0-32 0,0 1 34 0,2 14-35 15,-2-23 30-15,2 23-23 0,-4-20 25 0,4 20-35 16,-2-12 31-16,2 12-30 0,0 0 32 16,-2-13-29-16,2 13 29 0,0 0-28 0,0 0 30 15,0 0-27-15,0 0 28 0,0 0-28 0,0 0 31 16,-6 7-33-16,6-7 37 0,-4 12-33 0,4-12 32 15,-7 15-34-15,1-7 34 0,-2 0-31 0,0-1 29 16,-3 3-29-16,-1-1 25 0,-2 0-28 16,-3 1 36-16,-4-3-33 0,-3 3 30 0,-7 1-32 0,-3-3 32 15,-1 1-33-15,-2-2 31 0,-2 1-27 16,-7-1 28-16,-1 3-28 0,-1-5 1 0,1 3 6 16,3-4-2-16,3 3 4 0,2-3 1 0,-1 0-1 15,5 2 3-15,4 0-4 0,4-3 3 16,3 3-23-16,3-1-75 0,4 1-58 0,3 0-92 15,1 1-33-15,5 1-93 0,8-8-417 0,-4 17-393 16</inkml:trace>
  <inkml:trace contextRef="#ctx0" brushRef="#br0" timeOffset="140614.94">18532 5496 667 0,'-13'13'573'0,"1"-3"-68"0,0-1-38 0,-3 1-5 16,1-1 11-16,1-3 12 0,1 1-17 15,1 1-14-15,1-2 6 0,10-6-21 0,-18 9 62 16,18-9 52-16,-11 6-49 0,11-6-65 0,0 0-27 15,0 0-83-15,19-14-329 0,-1 3 0 16,7-4 0-16,4-2 0 0,8-6 0 0,3 2 0 16,-1-2 0-16,0 3 0 0,-2-2 0 0,-4 3 0 15,-2 2 0-15,-6 2 0 0,-4 3 0 16,-2 2 0-16,-5 1 0 0,-2 3-207 0,-1-1-494 16,-11 7-89-16,12-9-26 0,-12 9 227 0,0 0-55 15,0 0-61-15,0 0-480 0,0 0-829 0</inkml:trace>
  <inkml:trace contextRef="#ctx0" brushRef="#br0" timeOffset="141074.93">19687 5604 307 0,'0'0'750'0,"-20"7"-149"0,20-7-74 0,-21 5-61 15,21-5-18-15,-17 4-31 0,17-4-22 0,-10 5-49 16,10-5-19-16,0 0 9 0,0 0 3 16,0 0-5-16,12-6 96 0,1 2 1 0,5-3-45 15,5-3-56-15,6-3-37 0,2-1-84 0,0 1-19 16,0 0-57-16,0 0-12 0,0-1-46 0,-2 2-75 15,-6 1 0-15,0 0 0 0,-3 1 0 0,-3 2-228 16,-3 1-140-16,1 1-96 0,-5 0-117 16,2 2-90-16,-1-1 114 0,-11 5 24 0,16-7-66 15,-16 7-109-15,0 0-390 0,15-2-746 0</inkml:trace>
  <inkml:trace contextRef="#ctx0" brushRef="#br0" timeOffset="141590.06">21475 5494 424 0,'-16'2'627'0,"-3"1"-122"0,3 2-47 15,-1-2-50-15,3-1-31 0,1 0-6 0,13-2-17 16,-20 5-7-16,20-5-17 0,0 0-1 0,-15 0 3 16,15 0-7-16,0 0-18 0,15-12 39 15,-5 6 41-15,6-3-42 0,5 0-50 0,2-3-50 16,6-1-50-16,2 0-40 0,2-1-29 0,-2 0-22 15,2 0-22-15,-2 0-25 0,0 0-29 0,-2 1-77 16,-4 3-121-16,-3-1-50 0,-1 3-119 0,-4 1-89 16,-3 2-92-16,1-2-14 0,-3 3 114 15,-2 0-31-15,-10 4-3 0,15-7-48 0,-15 7-22 16,0 0-494-16,0 0-672 0</inkml:trace>
  <inkml:trace contextRef="#ctx0" brushRef="#br0" timeOffset="159390.98">2543 6494 116 0,'0'0'289'0,"-9"-15"-68"0,9 15 17 0,-10-11-40 0,10 11 3 15,-8-10-10-15,8 10 3 0,-7-7-15 0,7 7-3 16,0 0-41-16,-8-10-11 0,8 10-36 16,0 0 6-16,0 0 4 0,0 0 25 0,6 18-6 15,1-2 18-15,5 14 13 0,0 15 5 0,1 11-6 16,5 30-6-16,-1 6 3 0,-7 6-16 15,1 7 10-15,-5 8 9 0,-4 0 7 0,-2 3 3 16,-2 2 16-16,-2-2 10 0,-5-3-4 16,-1 1 18-16,-2-5-22 0,-1-4-13 0,-1-4-14 15,-3-3 29-15,1-4-32 0,-1-6 2 0,3-6-61 16,1-16 18-16,3-12-59 0,0-3-10 0,3-4-11 16,-1-9-16-16,4-2-74 0,0-8-124 15,2-6-121-15,-2-2-12 0,4-3-28 0,0-17-74 16,-2 13-104-16,2-13-108 0,0 0-477 0,0-32-762 15</inkml:trace>
  <inkml:trace contextRef="#ctx0" brushRef="#br0" timeOffset="160592.51">2685 6362 290 0,'0'0'470'0,"-14"-7"-106"0,14 7-82 0,-17-6-35 15,17 6-35-15,-14-2-56 0,14 2-20 16,0 0-41-16,-17-3 3 0,17 3-18 0,0 0 7 15,0 0-27-15,-12-4 14 0,12 4 8 0,0 0 48 16,0 0-9-16,23-6 33 0,-5 2-4 16,9-1-6-16,8-3-7 0,17-4-9 0,28-6-26 0,9 1 5 15,13 0-30-15,11-1 5 0,11-2-14 16,79-6-8-16,-1 0-7 0,5 6 3 0,2 0-11 16,0 3-13-16,8 2 3 0,2 4-12 0,-2 3-4 15,-2 1 0-15,-2 3-3 0,-46 4-4 16,-26-2-7-16,76-3 5 0,-52 4-1 0,-30-4 2 15,5 1-5-15,-8-2-2 0,3-3-5 16,-5 0 7-16,-4 0 0 0,-2-2 4 0,-10 1-9 16,-2 0 2-16,-9-1-16 0,-6 1 19 0,-6-1-5 15,-19 1-1-15,-14 3 4 0,0-2 0 16,-4 1-1-16,-5-1-1 0,-7-1 5 0,-3 3 0 16,-8-1-4-16,-6 1 8 0,-2 3-7 0,-3-2 57 15,-5 1 27-15,1 0 7 0,-1-2 6 0,-7 4-3 16,2-1-11-16,-10 4-10 0,17-8-17 0,-17 8-9 15,14-5-12-15,-14 5-10 0,0 0-6 16,13-5-10-16,-13 5-2 0,0 0-5 0,0 0 1 16,10 5 3-16,-10-5-3 0,4 18 2 0,-4-18-1 15,4 27-2-15,-4-10 0 0,0 1 0 16,0 5 6-16,0 2 8 0,0 5 11 0,0 5 10 16,-4 5-5-16,4 3 9 0,-6 10 8 0,2 3 7 15,0 5 0-15,0 3 6 0,-5 25-9 16,3-13-5-16,2 18-13 0,0-3 10 0,4-12-8 15,0-9 6-15,0 25-9 0,4-2-3 0,0-1-15 16,2-15 14-16,-1-11-5 0,-1-2-5 0,0 2 1 16,-2 0-6-16,2-2-3 0,-2 0-3 15,0-4-4-15,2-1 0 0,-4-2-4 0,4-4 4 16,-4-7-4-16,0-2-10 0,-4-1 5 0,4-3-13 16,0-5 26-16,0-2-27 0,0 0 24 0,-4-5-22 15,2 2 20-15,0-7-20 0,0-1 19 16,0-3-17-16,-4 0 17 0,2 1-20 0,-1-3 22 15,-1-2-21-15,-2 0 18 0,0 0-23 0,-5-3 12 16,-1 1-9-16,-1 0-10 0,-3-1-7 16,-3-1-5-16,-6-3 1 0,0-1 6 0,-6 0 2 15,-2-3 4-15,-4 0-2 0,-3-3 1 0,-3-1 0 16,-9-1 1-16,-4-3-21 0,-4 1 19 0,-2 1-9 16,-27-3 0-16,-2 0-3 0,-6 2-6 0,0-1 0 15,-5 2-3-15,-3 1 12 0,-5 0-7 16,-3 1 27-16,-7 2-1 0,-4 2-1 0,-5 1 6 15,-3 2 3-15,-73 8 3 0,9 3 0 16,45-2 10-16,-37 8 14 0,41-3 27 0,-39 7 7 16,41-6 7-16,-39 10 10 0,43-7-4 0,25-5-2 15,-4 0 5-15,-2-2-15 0,0-1-7 0,2-2 32 16,5 0-43-16,5-3-1 0,5-2-3 16,7 0-9-16,7-1 32 0,19-3-42 0,12 0 28 15,4-2-38-15,0 3 25 0,4-1-37 0,3-1 33 16,3 1-38-16,7 0 31 0,4-2-39 0,-1 2 30 15,9-1-42-15,3-1 30 0,-1-1-63 16,6 1-4-16,0 2-55 0,3-2-13 0,-1-1-45 16,3-1-63-16,-1 1 25 0,3 2-7 0,-1-2-44 15,1 0-15-15,3-2-36 0,-1 5-29 16,12-6-71-16,-21 4-52 0,21-4-518 0,-12 5-648 16</inkml:trace>
  <inkml:trace contextRef="#ctx0" brushRef="#br0" timeOffset="164580.43">3897 6135 284 0,'0'0'287'16,"2"-15"-47"-16,-2 15-17 0,0 0-23 16,0 0-12-16,0 0 12 0,4-14-11 0,-4 14-6 15,0 0 11-15,0 0-17 0,0 0 11 0,0 0-11 16,0 0 2-16,0 0-3 0,0 0-17 0,0 0-3 16,2-13-23-16,-2 13 12 0,0 0 9 0,0 0 27 15,2 25 15-15,0-9-2 0,-2 4 8 16,0 6-2-16,0 5-19 0,0 10-10 15,2 2-20-15,-2 12-4 0,0 2-2 0,2 4 36 0,2 5 32 16,-2 26 0-16,4 0 3 0,1 0-26 16,1 0 8-16,0 0-37 0,3 2-11 0,-1 1-26 15,-2-1 28-15,0 4-16 0,1-3 7 0,-5-1-35 16,0-1 24-16,-2-17-35 0,0-10-13 16,0 0 9-16,-2 3-93 0,0-3 0 0,0 0 0 15,0-2 0-15,0-5 0 0,2 0 0 16,-2-4 0-16,2-3 0 0,0-8 0 0,0-4 0 15,0-1 0-15,1-8 0 0,-1 1 0 0,0-4 0 16,-2-7 0-16,2-2 0 0,0 0 0 0,-2-4-147 16,0-15-218-16,0 22-106 0,0-22-138 0,0 0-82 15,0 0 98-15,-13-4 22 0,7-9-78 16,2 0-652-16,0-5-953 0</inkml:trace>
  <inkml:trace contextRef="#ctx0" brushRef="#br0" timeOffset="165248.42">5565 6037 347 0,'0'0'470'0,"2"-21"-49"0,-2 21-70 0,2-16-24 16,-2 16-41-16,0 0-48 0,4-11-27 0,-4 11-10 15,0 0 9-15,0 0 19 0,-4 11 21 16,2 6 8-16,2 4 0 0,0 6-20 0,-2 7-12 16,2 9-17-16,-2 4-2 0,2 13 5 0,0 6 8 15,2 30 9-15,0 5 62 0,-2 4 18 0,2 2 0 16,2 0-46-16,-4 2-10 0,0 0-51 15,0 0 18-15,0-1-47 0,0 4 19 0,0-5-8 16,0-2-21-16,0-5-129 0,-4-1-34 0,2-19 0 16,0-13 0-16,0 0 0 0,2-3 0 15,0-4 0-15,0-4 0 0,0-10 0 0,2-2 0 16,-2-5 0-16,2-8 0 0,0-1 0 16,2-8 0-16,-4-2-91 0,0-2-386 0,0-18-141 15,0 19-144-15,0-19-6 0,0 0 102 0,0 0-56 16,0-27-577-16,0 9-949 0</inkml:trace>
  <inkml:trace contextRef="#ctx0" brushRef="#br0" timeOffset="165651.96">6702 6117 730 0,'8'-15'668'0,"0"4"-149"0,-2 3-128 0,-6 8-82 16,13-15-65-16,-13 15-38 0,0 0-12 15,12 1 15-15,-6 6 37 0,3 8 30 0,-5 3 9 16,0 7 0-16,0 4 7 0,0 12-6 15,2 8-16-15,-2 8-16 0,-4 7 83 0,5 3-22 16,-5 33-38-16,-5 0-11 0,1 0-60 0,0 2-7 16,0-1-21-16,0 2-34 0,0 0 24 15,2 0-40-15,-2 2 2 0,4 2-28 0,0-5-25 16,0 0-77-16,4-6 0 0,-2-19 0 0,2-10 0 16,-2-2 0-16,2-4 0 0,2-4 0 0,-2-3 0 15,1-11-9-15,-3-4-265 0,2-1-109 0,0-8-100 16,-2-3-125-16,-2-7-36 0,2-1 124 15,-2-4-54-15,0-15-80 0,-10 15-631 0,10-15-932 16</inkml:trace>
  <inkml:trace contextRef="#ctx0" brushRef="#br0" timeOffset="166353.96">2280 7723 92 0,'0'0'686'0,"-12"-15"-153"0,12 15-111 0,-13-10-83 16,13 10-89-16,-6-11-45 0,6 11-47 0,0 0-30 15,0 0-5-15,17-12 17 0,-1 10 13 0,9 1 22 16,12-3-5-16,17 1 13 0,8-1-9 15,37 0-14-15,9 0-16 0,7 0-9 16,14 1-9-16,11 1-25 0,81-3-9 0,0-1-12 0,5 0-12 16,1-2-5-16,3-2-15 0,5-3 2 15,9-1-12-15,0-4 6 0,6 3 10 0,2-2 11 16,-4 2 4-16,0 1-2 0,-2 2-6 0,-8 6 3 16,-6-2-7-16,-9 6-5 0,-4 0-8 15,-51 2-6-15,-26-1-4 0,71-1 3 0,-56-3-17 16,-33 3 8-16,2-4-2 0,-10-4-10 15,-2-2 2-15,-11 0 0 0,-10-3-4 0,-2 0-1 0,-10 0-4 16,-21 1 0-16,-11 4-3 0,-5-1-3 16,-9 2-3-16,-10 1-16 0,-1 3-25 0,-9-2-35 15,-3 0-28-15,-6 2 8 0,-6 5-57 0,-6-13-49 16,-2 9-59-16,-9-2-52 0,-5 3-78 16,-7-1-133-16,-10 0-164 0,-3 2-259 0,-12 0-603 15</inkml:trace>
  <inkml:trace contextRef="#ctx0" brushRef="#br0" timeOffset="167671.96">3140 6541 135 0,'0'0'202'0,"0"0"-19"0,0 0-48 0,0 0 10 15,0 0-50-15,0-15 24 0,0 15-46 0,0 0 23 16,0 0-36-16,0 0 22 0,0 0-34 0,-4-13 29 15,4 13-31-15,0 0 28 0,0 0-36 16,0 0 26-16,-2-13-31 0,2 13 25 0,0 0-28 16,0 0 16-16,0 0-1 0,-2-14 20 0,2 14-2 15,0 0 16-15,0 0 2 0,0 0 12 16,0-15 6-16,0 15 2 0,0 0-5 0,0 0 1 16,0 0-4-16,0 0-8 0,0 0-10 15,-4-12-7-15,4 12-3 0,0 0-15 0,0 0-3 16,0 0-9-16,0 0-2 0,0 0-2 0,0 0-8 15,0 0-2-15,0 0-7 0,0 0-6 0,0 0-3 16,0 0 1-16,0 0-5 0,0 0 1 16,0 0-1-16,0 0 2 0,0 0-1 0,0 0 0 15,0 0 1-15,0 0-3 0,0 0 1 0,0 0 0 16,0 0 0-16,0 0 3 0,0 0-3 0,0 0 3 16,0 0 1-16,-9-6-6 0,9 6-6 15,0 0 5-15,0 0 3 0,0 0-15 0,0 0-54 16,0 0-50-16,0 0-47 0,0 0-53 0,0 0-51 15,0 0-14-15,0 0-113 0,-6 11-213 16,6-11-164-16</inkml:trace>
  <inkml:trace contextRef="#ctx0" brushRef="#br0" timeOffset="168735.96">2985 8102 358 0,'0'0'648'0,"0"0"-105"15,0 0-61-15,0 0-64 0,0 0-53 16,0 0-30-16,0 0-34 0,0 0-21 0,-2 11 3 16,2-11 1-16,0 0-2 0,8 12 5 0,0-7-34 15,3 1-12-15,3-2-17 0,3 0 36 0,3-2 10 16,1-2-2-16,4-1-35 0,4-1 0 0,2-2-53 15,4-3 2-15,2 0-50 0,-2 1 9 16,0 0-54-16,-6-2 0 0,0 4-41 16,-4-2 16-16,0 1-31 0,-6 2 21 0,-1-1-44 15,-1 1-22-15,-3-2-87 0,1 2-63 0,-3 1-80 16,-12 2-51-16,21-5-119 0,-21 5-119 0,12-6-25 16,-12 6 83-16,0 0-23 0,0 0-51 0,0 0-70 15,0 0-448-15,0 0-718 0</inkml:trace>
  <inkml:trace contextRef="#ctx0" brushRef="#br0" timeOffset="169007.95">3068 8526 712 0,'-11'8'679'0,"11"-8"-88"0,-14 12-81 0,14-12-17 15,-11 11-17-15,11-11-24 0,0 0-57 16,-6 8 24-16,6-8-19 0,0 0 16 0,17-2 80 16,-3-1 30-16,5-1-87 0,4 0-55 0,1-2-91 15,5 1-42-15,0 1-54 0,9-2-135 16,-1 1-62-16,0-2 0 0,2 4 0 0,-2-2 0 0,1-1 0 16,-3 2 0-16,-4 0 0 0,-2 0 0 15,0-1-136-15,-5 2-380 0,-3 0-172 0,-2 0-114 16,-1 2 61-16,-3-2 5 0,-15 3-713 0,20-2-1134 15</inkml:trace>
  <inkml:trace contextRef="#ctx0" brushRef="#br0" timeOffset="169944.98">3026 6540 274 0,'0'0'501'0,"0"0"-92"0,2-20-58 0,-2 20-31 16,0 0-25-16,2-15-28 0,-2 15-17 0,0 0-18 16,0 0-17-16,2-11-31 0,-2 11 6 15,0 0-12-15,0 0 19 0,7 10-23 0,-7-10-7 16,4 27-23-16,-2-9-17 0,0 3-29 15,-2 4-14-15,0 1-17 0,2 2-10 0,-2 2-21 16,0 0-77-16,2-1-85 0,0-2-83 16,2-1-82-16,2 1-55 0,3-5-100 0,1-3-72 15,7-4-370-15,-3-7-524 0</inkml:trace>
  <inkml:trace contextRef="#ctx0" brushRef="#br0" timeOffset="170136.98">3301 6746 359 0,'-2'-13'656'0,"0"2"-114"0,2 11-87 15,-8-21-79-15,8 21-50 0,-8-15-51 0,8 15-55 16,-7-9-44-16,7 9-28 0,0 0-23 0,0 0 13 16,0 0 20-16,0 0 19 0,0 0 5 15,0 0-6-15,9-7-16 0,-9 7-26 0,16-3-22 16,-16 3-17-16,21-5-19 0,-9-1-10 0,-4 2-10 16,3-1-8-16,-11 5-20 0,12-13-51 0,-12 13-66 15,4-14-80-15,-4 14-64 0,-8-10-56 0,8 10-78 16,-19-3-79-16,9 8-53 0,-2 3-485 15,-3 2-641-15</inkml:trace>
  <inkml:trace contextRef="#ctx0" brushRef="#br0" timeOffset="170377.99">3097 7074 328 0,'0'0'753'0,"0"0"-136"0,0 0-70 16,-17 0-81-16,17 0-48 0,0 0-58 0,0 0-55 15,0 0-53-15,0 0-34 0,0 0-9 0,0 0 9 16,0 0-16-16,0 0 16 0,6 15-28 16,-6-15 9-16,8 19-27 0,-5-8 99 0,1 3-54 15,0-3-36-15,0 1-31 0,0-1-27 0,-2 1-22 16,2-2-24-16,2-1-10 0,-6-9-123 16,11 18-148-16,-5-12-142 0,-6-6-157 0,19 8 61 15,-7-6-28-15,-12-2-70 0,25-2-81 16,-11-1-543-16,1-2-809 0</inkml:trace>
  <inkml:trace contextRef="#ctx0" brushRef="#br0" timeOffset="170560.98">3332 7129 290 0,'0'0'643'0,"0"0"-98"0,-2-14-62 15,2 14-55-15,0 0-45 0,0 0-23 0,0 0-38 0,-2-11-11 16,2 11-34-16,0 0-36 0,0 0-9 16,6-15 10-16,-6 15-38 0,13-13-21 0,-5 5-52 15,0 1-5-15,3-3-40 0,-3 3-4 16,0-1-28-16,-8 8 12 0,10-15-23 0,-10 15-36 15,7-15-89-15,-7 15-40 0,0 0-70 0,-5-13-47 16,5 13-44-16,0 0-53 0,-10-3-43 0,10 3-60 16,-10 8-43-16,10-8-515 0,-11 18-651 15</inkml:trace>
  <inkml:trace contextRef="#ctx0" brushRef="#br0" timeOffset="170875.98">3299 7368 744 0,'0'0'576'16,"0"0"-97"-16,0 0-63 0,0 0-65 0,-8-6-46 15,8 6-29-15,0 0-24 0,0 0 6 0,4-11-7 16,-4 11-20-16,0 0-29 0,8-8-29 0,-8 8-27 16,0 0-6-16,0 0-29 0,13-4-18 15,-13 4-16-15,0 0-13 0,14 2-11 0,-14-2-6 16,8 6-10-16,-8-6-2 0,11 7-3 0,-11-7-2 15,8 10-5-15,-8-10-2 0,8 14 3 16,-8-14-7-16,4 11-1 0,-4-11-9 0,5 12 2 16,-5-12 0-16,4 11-3 0,-4-11-3 0,4 12 1 15,-4-12 3-15,2 11-1 0,-2-11-2 16,2 14 1-16,-2-14 1 0,-4 16-2 0,4-16-3 16,-4 15-41-16,4-15-66 0,0 0-94 0,-7 14-79 15,7-14-96-15,0 0-96 0,0 0-108 16,0 0-544-16,7-7-769 0</inkml:trace>
  <inkml:trace contextRef="#ctx0" brushRef="#br0" timeOffset="171110.98">3591 7299 459 0,'0'0'697'16,"0"0"-134"-16,-17-3-50 0,7 10-78 0,-1-1-33 16,1 2-51-16,2 0-49 0,0 1-36 15,-1 3-42-15,3-2-16 0,6-10-14 0,-4 19 7 16,4-19 9-16,6 15-8 0,-6-15-19 0,19 8-26 15,-19-8-24-15,27 2 15 0,-13-4-27 0,1-2-18 16,-3 0-18-16,0 0-6 0,-1-3-17 0,-1 1-11 16,-10 6-8-16,10-14-12 0,-10 14-14 15,0 0 12-15,-4-20-111 0,4 20-91 0,-16-13-155 16,5 9-62-16,-1 3-29 0,12 1-106 0,-27 0-137 16,11 1-575-16,1 3-876 0</inkml:trace>
  <inkml:trace contextRef="#ctx0" brushRef="#br0" timeOffset="175384.46">14923 5626 137 0,'8'-14'670'0,"-8"14"-165"0,6-14-104 16,-6 14-73-16,4-8-51 0,-4 8-32 0,0 0-25 15,8-11-21-15,-8 11-15 0,0 0-3 16,5-11 12-16,-5 11-5 0,0 0 3 0,0 0 1 15,0 0 8-15,0 0 12 0,0 0-5 0,0 0-16 16,-9 17-12-16,-1-5-14 0,-5 6-17 16,-5 2-3-16,-7 9-27 0,-6 2 71 0,-19 16-21 15,-6 3 10-15,-4 1-12 0,-12 1-17 0,-3 5-17 16,-5 2-17-16,-53 29 4 0,34-21-4 16,14-10-4-16,-47 29 41 0,33-21-28 0,14-13 35 15,-43 35-28-15,41-25 20 0,14-12-29 0,5 0 7 16,2-1-24-16,4-2-105 0,4-4 0 15,16-6 0-15,7-7 0 0,0 0 0 0,10-4 0 0,0-4 0 16,4-1 0-16,7-4 0 0,1-5 0 16,1 0 0-16,2-1 0 0,3-2 0 0,-1-2 0 15,10-7 0-15,-10 10 0 0,10-10 0 0,0 0 0 16,0 0-114-16,0 0-360 0,0 0-87 16,0 0-89-16,0 0-28 0,2-15 202 0,-2 15 22 15,4-8-22-15,-4 8-4 0,14-6-7 16,-14 6 7-16,13-2-415 0,-13 2-531 0</inkml:trace>
  <inkml:trace contextRef="#ctx0" brushRef="#br0" timeOffset="175834.09">13517 6941 494 0,'0'0'607'0,"0"0"-141"0,0 0-83 0,-10-8-70 16,10 8-44-16,-27-3-23 0,12 2-30 16,-8-1 12-16,-1 2-10 0,-7-1 19 0,-9 1 13 0,-7 1 0 15,-11 1 0-15,0 4-10 0,-33 3-10 16,0 6-23-16,-6 6-11 0,-2 5-16 0,-5 7-6 16,-53 24 51-16,40-9 6 0,17-5-12 0,-53 31-3 15,11 2-29-15,38-15 17 0,20-6 41 16,7 1-39-16,1 5 23 0,9 3-43 0,8 1 0 15,13-2-41-15,7-2-87 0,20-9-58 0,11-8 0 16,8-7 0-16,16 2 0 0,13-4 0 16,29 6 0-16,19-12 0 0,12-9 0 0,22-12 0 15,17-9 0-15,85-21 0 0,4-12 0 0,3-15 0 16,1-12 0-16,-2-7 0 0,-6-5 0 16,-13-3 0-16,-16-3 0 0,-16 0 0 0,-24 0 0 15,-49 18 0-15,-28 9 0 0,-12-4 0 0,-13-2 0 16,-17 9 0-16,-15 8 0 0,-10 7 0 15,-10 1 0-15,-15 2 0 0,-8 5 0 0,-15 7 0 16,-10 7 0-16,-6 6 0 0,-33 6 0 0,-2 10 0 16,0 9-297-16,1 3-212 0,3 5-148 0,11 2-101 15,5 3 89-15,9 0-20 0,20-3-139 16,17-5-373-16,8-3-842 0</inkml:trace>
  <inkml:trace contextRef="#ctx0" brushRef="#br0" timeOffset="176855.74">14869 5749 321 0,'0'0'346'0,"0"0"-42"0,6-12-17 15,-6 12-21-15,0 0-5 0,6-11-17 16,-6 11-21-16,0 0-22 0,11-14-9 0,-11 14-17 15,12-12-11-15,-4 6-15 0,3-1-5 0,3-1-16 16,0 1-15-16,5 0-16 0,0 3-11 0,1 1-3 16,5 3-2-16,4 4 19 0,6 9-1 15,9 6 11-15,16 20 6 0,2 7 17 0,0 6-6 16,4 11 8-16,0 5-3 0,4 3-7 0,40 40-14 16,-28-30-9-16,-13-16-14 0,1 2-13 15,2-2-16-15,3-4 16 0,-1-1-12 0,3-4 4 16,-3-4-2-16,0-6-5 0,-1-1 13 0,-1-7-24 15,-6-2-1-15,-12-12-20 0,-11-4 8 16,-1-5-10-16,-7-3-2 0,-2-2-9 0,-6-2 7 0,0-5-11 16,-5 0 9-16,1-3-7 0,-2-1 6 15,-2-2-14-15,-3-2 7 0,1-1-2 0,-5 0 3 16,0-3 3-16,-1 0 9 0,-3 0 15 16,-8 9 0-16,10-15 0 0,-10 15-7 0,0 0-8 15,-6-19-3-15,6 19-2 0,-16-9-4 0,1 7-5 16,-1 2-4-16,-5 4 1 0,-6 3-1 15,-4 4 4-15,-10 9-2 0,-1 2 26 0,-16 18 16 16,3 3 25-16,1 5 23 0,4 2 29 0,7 2-10 16,12-4 48-16,8-6-30 0,7 0 10 15,9-1 12-15,7-3 20 0,15 6 38 0,10-3-25 16,26 9-159-16,18-8-32 0,15-8 0 0,13-8 0 16,13-10 0-16,14-9 0 0,6-9 0 0,69-15 0 15,-53-5 0-15,-32-2 0 0,-4-5 0 0,-13-2 0 16,-12-3 0-16,-15-5 0 0,-27 5 0 15,-18-2 0-15,-15-1 0 0,-14 1 0 0,-16-8 0 16,-26-14 0-16,-18 8 0 0,-16 5 0 0,-16 6 0 16,-9 6 0-16,-5 9 0 0,-1 4 0 15,-5 7 0-15,4 4 0 0,5 4 0 0,4 5 0 16,10 2 0-16,18 3-132 0,19 2-658 0,7 1-119 16,14 4-29-16,4 2 100 0,10 0-614 0,11 3-1140 15</inkml:trace>
  <inkml:trace contextRef="#ctx0" brushRef="#br0" timeOffset="179913.18">15782 4815 413 0,'-6'-15'590'0,"-4"0"-134"0,-7 2-43 15,-9-1-59-15,-16-1-50 0,-5 3-28 16,-9 1-19-16,-35 4-20 0,-6 4-7 0,-13 6-3 16,-8 7-21-16,-4 7 4 0,-76 19-9 0,8 10 6 15,6 13-15-15,6 6-4 0,11 11-7 16,7 7-21-16,14 5-11 0,11 7-15 0,40-19-2 16,27-10 8-16,6 6-20 0,16 4-30 0,11 1 11 15,21-11-6-15,14-9 6 0,25 18 20 0,18-11 16 16,27-11 4-16,25-15 6 0,89-4-31 0,-20-30 4 15,69-27-55-15,24-25 23 0,9-19-38 16,11-11 22-16,102-40-47 0,-121 30 18 0,-4-10-7 16,-6 2-9-16,-20-6-18 0,-24 2-22 0,-26 4 38 15,-31 4-5-15,-54 25 17 0,-31 15-31 16,-13 1 23-16,-22 8-35 0,-16 8 12 0,-18 5-24 16,-9 3 21-16,-19 2-18 0,-35-6 8 15,-15 8-34-15,-14 7-35 0,-11 7-92 0,-12 6-112 16,-10 9-109-16,-73 9-98 0,52 2-35 0,29 0 141 15,-60 16-18-15,56-6-13 0,27-3-55 0,6 1-106 16,6 2-508-16,10 3-731 0</inkml:trace>
  <inkml:trace contextRef="#ctx0" brushRef="#br0" timeOffset="180767.04">14503 5345 362 0,'0'0'459'0,"0"0"-74"0,0 0-60 0,-2-12-19 15,2 12-48-15,0 0-32 0,0 0-46 0,0 0 3 16,6-13-12-16,-6 13-6 0,0 0-12 0,10-7-17 15,-10 7-17-15,0 0-11 0,15 2-9 16,-15-2-13-16,8 8-3 0,-8-8-5 0,8 19-5 16,-8-19 8-16,2 26-21 0,-4-11-1 15,-2 2-6-15,2-1-11 0,-2 0-7 0,0 1-1 16,-2-2-10-16,2 0-3 0,-3-2-5 0,5-1 10 16,-2 0-11-16,4-12 18 0,-4 15-2 15,4-15-14-15,0 0-20 0,0 0 23 0,10-9-10 0,-1-2 10 16,1-2-16-16,2-4 2 0,3-3-4 15,1-5-1-15,3 1-1 0,0-2 6 0,-3 0-1 16,-1 3 36-16,1 4 55 0,-6 0 41 0,1 4 45 16,-5 1 19-16,0 3-21 0,-2 2-15 15,-4 9-8-15,0 0 13 0,-2-14-23 0,2 14-17 16,0 0-18-16,-14 4-25 0,14-4-20 0,-11 11-13 16,11-11-13-16,-6 17-9 0,6-17-5 15,0 17-82-15,0-17-191 0,13 15-197 0,-3-8-40 16,4-4-47-16,3-3-131 0,4-2-666 0,6-2-987 15</inkml:trace>
  <inkml:trace contextRef="#ctx0" brushRef="#br0" timeOffset="181010.04">15036 5085 505 0,'-6'-7'663'0,"6"7"-145"16,-14-8-71-16,14 8-99 0,-13-7-35 15,13 7-70-15,0 0-28 0,-10-3-38 0,10 3 5 16,0 0 0-16,0 0-12 0,18 2-21 0,-3-1-18 15,1 2-13-15,5 0-24 0,0 3-7 16,4 0 6-16,-1 0 46 0,-1 3 20 0,0 0 23 16,-7-2 32-16,-1 5 41 0,-5-1 97 0,-4 4 30 15,-6 0-26-15,-2 3-40 0,-8 1-55 16,-2 3-49-16,-9 2-39 0,-2 2-40 0,-2 0-25 16,1-1-24-16,3-5-44 0,2-1-167 0,3-4-199 15,3-4-211-15,3 0-205 0,2-2-9 0,8-9 92 16,0 0-122-16,0 0-514 0,14 7-948 15</inkml:trace>
  <inkml:trace contextRef="#ctx0" brushRef="#br0" timeOffset="181211.04">15307 5160 458 0,'0'0'652'0,"2"-22"-119"16,-2 22-47-16,0-15-82 0,0 15-20 0,0 0-48 15,-2-18-29-15,2 18-38 0,0 0-4 0,0 0 19 16,0 0-13-16,0 0-21 0,0 0-41 15,-6 15-37-15,4-3-36 0,-2 2-24 0,-1 1-23 16,-1 3-15-16,2 2-2 0,-2-1-86 0,2-1-112 16,0 1-83-16,0 0-81 0,1-1-36 15,6-3-69-15,-1-1-47 0,4-5-57 0,0-1-50 16,-6-8-360-16,21 5-555 0</inkml:trace>
  <inkml:trace contextRef="#ctx0" brushRef="#br0" timeOffset="181430.04">15472 5216 193 0,'9'-18'597'0,"-3"-1"-55"0,-2 5-47 0,-2-1-56 15,-2 0-39-15,0 15-18 0,-4-23-22 0,4 23-30 16,-8-15-28-16,8 15-29 0,0 0-13 16,-15 3-12-16,15-3-11 0,-4 15-11 0,4-15-3 15,2 20 16-15,6-9 62 0,1 0-13 0,5-3-32 16,3-1-7-16,1-3 9 0,3-1-11 16,2-3-2-16,-3-3-1 0,1-1-5 0,-2-3-121 15,-5-2-118-15,-4-3 0 0,-3-1 0 0,-7-3 0 16,-2 1 0-16,-7 0 0 0,-5-3 0 0,-5 5 0 15,-1-1 0-15,-3 6 0 0,-2-1 0 16,0 6-340-16,0 4-513 0,-1 3-134 0,1 4 56 16,-4 7-673-16,4 4-1332 0</inkml:trace>
  <inkml:trace contextRef="#ctx0" brushRef="#br0" timeOffset="191097.49">14774 9638 805 0,'-19'-12'675'0,"1"-3"-156"16,-1-1-113-16,0-1-71 0,5 1-48 16,-1 0-55-16,5 1-40 0,4 0-52 0,0 1-11 15,6 0-41-15,0 1-7 0,8 4-28 0,0 0-9 16,2 4-10-16,5 2 5 0,-1 5-18 16,1 3 9-16,1 3-15 0,1 6 8 0,2 3-16 15,-3 9 10-15,-3 4-13 0,-3 4 4 0,-2 1-8 16,-6 4 12-16,-4 1-7 0,-4 0 22 15,-4 6 4-15,-5 2 27 0,-1-7 3 0,-3-2 14 16,5-9 19-16,-1-1 7 0,3-9 14 0,1-1 12 16,5-4-12-16,0-4-27 0,6-11-17 0,0 0-17 15,0 0-9-15,0 0-12 0,21-15-6 0,-1-4-11 16,9-10 6-16,4-2-2 0,4-2-5 16,13-13-5-16,-9 10-1 0,-5 8-2 0,-8 4-4 15,-3 5-3-15,-6 4 1 0,-3 2 1 0,-1 4 0 16,-5 2 17-16,-10 7 36 0,13-3 22 15,-13 3 29-15,0 0 42 0,-4 17-3 0,-1-8-16 16,-3 4-13-16,0 0-27 0,0-1-21 0,1 2-12 16,1-2-15-16,2-1-13 0,4-11-39 15,4 27-96-15,2-14-114 0,5-1-157 0,3 0 14 16,7 2-9-16,6-1-55 0,2 0-53 0,4-3-52 16,2 0-115-16,2-2-276 0,-2-4-575 0</inkml:trace>
  <inkml:trace contextRef="#ctx0" brushRef="#br0" timeOffset="191361.5">15520 9800 1234 0,'-8'-15'650'0,"-1"4"-104"15,1-1-77-15,2 0-60 0,0 1-69 0,0 3-68 16,6 8-66-16,-3-19-40 0,3 19-29 16,13-17-26-16,-3 9-23 0,5 4-13 0,1 1 0 15,5-1-5-15,2 3 0 0,3 1-2 0,5 0-11 16,7 3-2-16,-1 3-2 0,0 0-7 0,-2 3-4 15,0-2-8-15,-6 4 2 0,-4 1-3 0,-6 3 13 16,-3 2 32-16,-5 2 15 0,-5 1 13 16,-6 3 22-16,-6 4 6 0,-7 3-26 0,-3 0-25 15,-7 3-12-15,-4 1-23 0,0-1-7 0,0-4-27 16,0-1-65-16,5-6-110 0,1-2-114 16,5-5-49-16,1-4-24 0,5-1-65 0,1-2-106 15,9-8-85-15,0 0-533 0,0 0-783 0</inkml:trace>
  <inkml:trace contextRef="#ctx0" brushRef="#br0" timeOffset="191697.83">16117 9650 926 0,'2'-23'760'0,"0"3"-151"0,-2 1-117 0,-2 1-84 0,2 2-75 15,0 1-66-15,-2 1-66 0,2 14-38 0,-2-19-33 16,2 19-22-16,-4-11 11 0,4 11 31 15,0 0 16-15,0 0 2 0,0 0-4 0,-12 4-25 16,12-4-20-16,-9 15-19 0,9-15-11 16,-6 19-16-16,6-19 19 0,-2 26-22 0,2-12-6 0,2 2-17 15,0 0-9-15,-2 1-9 0,4 1-2 16,-1-1-7-16,1 3 0 0,0-2-4 0,-2 1-2 16,2 1-2-16,-2 0-4 0,0 0 3 0,0-1-3 15,0 2-1-15,-2-1-3 0,0-1-2 16,0 0-11-16,-2-1-16 0,2-1-27 0,-2 0-30 15,0-4-13-15,0 1-10 0,2-14-23 0,-2 23 33 16,2-23-34-16,0 18-30 0,0-18-28 16,0 0-46-16,0 15-31 0,0-15-47 0,0 0-70 15,0 0-69-15,6 10-36 0,-6-10-444 0,0 0-582 16</inkml:trace>
  <inkml:trace contextRef="#ctx0" brushRef="#br0" timeOffset="191998.5">16460 9563 737 0,'3'-12'698'16,"-3"12"-128"-16,-3-15-142 0,3 15-74 0,0 0-70 16,-18 3-25-16,10 3-30 0,-3 2-21 15,1 1-30-15,2 2-32 0,1-2-11 16,1 1-2-16,0 0 27 0,6-10 9 0,2 18 14 15,-2-18-1-15,15 12-19 0,-1-7-9 0,3-5-26 16,3 0-17-16,1-3-16 0,4-4 12 0,0 2-26 16,-3-2-9-16,-5 0-14 0,-1-1-10 0,-5 0-17 15,-5-3-17-15,-6 11-53 0,-2-22-25 16,-8 11-42-16,-5-1-36 0,-6 4-11 0,-3 0-24 16,-3 4-63-16,-4 2-31 0,2 2-57 0,2 4-66 15,0-1-93-15,2 7-80 0,7-1-417 16,1 2-639-16</inkml:trace>
  <inkml:trace contextRef="#ctx0" brushRef="#br0" timeOffset="192464.5">17281 9255 596 0,'-10'-20'641'15,"-7"1"-153"-15,-3 1-101 0,-7 1-93 0,-2 2-62 16,-6 3-51-16,-5-2-44 0,-5 3-32 16,-5 0-22-16,-3-1-21 0,-7 1-10 0,-27-4-7 15,-2 2 8-15,-8 3 27 0,-5 2 4 0,-9 3 18 16,-9 5-10-16,-8 3 20 0,-73 12-27 0,7 8 17 16,0 10 1-16,1 5 4 0,3 6 0 15,6 6-4-15,2 7-4 0,2 6-16 0,9 4-1 16,6 2-2-16,12 2 6 0,47-16 6 15,26-9 5-15,5 3-7 0,11 0-5 0,10-2-20 0,19-10-11 16,17-2-7-16,9-2-6 0,15-2-5 16,15 6-5-16,33 16 0 0,18-6-5 0,19-8-8 15,77 11 3-15,14-17-7 0,20-15 2 16,11-15-7-16,16-15-12 0,13-12-5 0,8-8-14 16,5-12-2-16,-1-9 4 0,-8-6-4 0,-10-5-6 15,-19-4-19-15,-23-2-5 0,-22-1-9 0,-26-4-8 16,-53 15-12-16,-29 8 9 0,-12-1 5 0,-21 5 13 15,-16 3 14-15,-13 6 13 0,-13-6 4 16,-11 5 5-16,-12 4-5 0,-30-4 4 0,-10 10-10 16,-17 9-66-16,-8 12-41 0,-11 9-56 0,-6 7-75 15,-1 11-60-15,-67 21-98 0,14 10-167 16,44-5-266-16,27-3-485 0</inkml:trace>
  <inkml:trace contextRef="#ctx0" brushRef="#br0" timeOffset="192938.5">15338 10093 683 0,'-17'19'661'0,"-5"-8"-137"0,-15 9-104 0,-9 5-71 16,-18 13-42-16,-8 6-42 0,-3 3-43 15,-7 2-33-15,-3 3-40 0,-50 28-26 0,26-16-33 16,-28 17 13-16,28-21 13 0,16-13 15 0,-54 28 14 16,35-22 8-16,19-11-5 0,0-1-5 0,0 0-23 15,7-5-15-15,3 0-24 0,6-3-12 16,9-3-22-16,19-10-5 0,9-2-17 0,11-6-46 15,7 1-70-15,5-5-52 0,11 0-36 16,6-8-29-16,6 12-34 0,9-11-60 0,7-1-45 16,16-6-88-16,11-3-64 0,32-10-419 0,1-2-567 15</inkml:trace>
  <inkml:trace contextRef="#ctx0" brushRef="#br0" timeOffset="193417.12">15348 9946 141 0,'0'0'690'0,"-12"-14"-146"15,12 14-116-15,-10-10-87 0,10 10-86 16,0 0-50-16,0 0-10 0,0 0 23 0,0 0 0 15,10 21 13-15,9 1-2 0,10 8 10 0,18 16-17 16,11 7-4-16,8 6-20 0,11 3-35 16,47 35 5-16,-25-25 0 0,33 22-30 0,2-3-21 15,1-7-9-15,-30-23-10 0,-12-10-13 0,50 24-9 16,-38-23-3-16,-16-10-16 0,-2 0-1 0,0-3-15 16,-7-4-14-16,-5 1-4 0,-9-5-6 0,-14-9-10 15,-15-6-39-15,-6-1-25 0,-8-4-18 16,-3-2-25-16,-5-2-19 0,-7-1-45 0,-8-6-51 15,0 0-42-15,0 0-39 0,-14 9-36 0,-5-12-59 16,-2 2-114-16,-10-2-126 0,-8-1-251 16,0 3-516-16</inkml:trace>
  <inkml:trace contextRef="#ctx0" brushRef="#br0" timeOffset="199081.51">10569 6355 490 0,'-6'-30'428'0,"-2"2"-100"0,4-1-76 0,-5 3-54 16,5-1-36-16,-2 1-23 0,2 0-32 0,-4 2-29 16,3 1 13-16,-1 1 27 0,-2 4 16 15,4-1 31-15,-4 4-3 0,-3 0-18 0,3 4-14 16,0 2-29-16,-7 4-15 0,15 5-21 0,-23 6-10 16,7 6-12-16,1 10-7 0,-3 7 0 0,-5 9-7 15,2 3-2-15,-1 2-9 0,3 1-2 0,1-2-3 16,1-4 2-16,3-6 7 0,5-7-14 15,5-7 15-15,2 0-12 0,4-5 8 0,-2-13-9 16,13 13 0-16,-13-13-1 0,26-10-4 0,-7 1 1 16,0-9-1-16,1-1-4 0,3-3 2 15,-4-2 1-15,-1 6 1 0,-5 0 23 0,1 3 19 16,-2 4 10-16,-1-1 5 0,-3 5-21 16,-8 7 8-16,12-10-1 0,-12 10 24 0,7 10 9 15,-7-10 23-15,0 32 5 0,-7-8-6 0,3 3 7 16,-4 11-1-16,0 7-3 0,-7 2-1 0,1 3-8 15,-3 2-16-15,-10 17-12 0,1 1-9 0,3-14-12 16,0-9-2-16,0-2-17 0,1-3-4 16,-1-2-3-16,6-12-3 0,3-2 5 0,2-5-4 15,1-6-2-15,3-6-3 0,8-9-7 0,0 0 1 16,0 0-8-16,-8-15-1 0,16-2-1 16,0-4-3-16,3-3 3 0,1-3 0 0,7 0-2 15,-3-1 0-15,3-1 0 0,-1 2-1 0,1 0 0 16,4 2 0-16,-3 0-1 0,-1 2 0 15,-1-1 4-15,5 5 2 0,-6 1-5 0,-3 1 1 16,3 1-3-16,-7 4 4 0,2 0 1 0,3 1-2 16,-7 3 1-16,3-1 1 0,-3 2-3 0,0-1-2 15,-8 8-1-15,10-10 1 0,-10 10-1 0,0 0 2 16,0 0 2-16,0 0 0 0,0 0 3 16,9 8-2-16,-9-8-4 0,-9 17 4 0,9-17 1 15,-4 22 4-15,-2-12-1 0,6-10-5 16,-4 25 2-16,4-25-1 0,0 20 2 0,0-20 2 15,8 18 1-15,-8-18-2 0,11 11 4 0,-11-11-4 16,22 1 6-16,-9-2-3 0,-3-2-3 0,7-4 5 16,-7 2-3-16,6-3-1 0,-5 1-1 15,1-2 1-15,-1 1 2 0,-3-1 1 0,0 1-2 16,-4 0-4-16,-4 8 2 0,11-15-2 0,-11 15-1 16,4-10-2-16,-4 10-2 0,0 0 1 0,0 0-2 15,0 0 0-15,0-15-1 0,0 15-8 0,0 0 5 16,0 0 5-16,0 0-1 0,0 0 2 15,0 0 2-15,0 0 0 0,16-4-1 0,-16 4 8 16,0 0-4-16,0 0 0 0,15 0 1 16,-15 0 1-16,0 0 1 0,0 0-1 0,14 0 3 15,-14 0-1-15,0 0 3 0,0 0 0 0,0 0-1 16,0 0 0-16,17 0-2 0,-17 0 0 16,0 0 1-16,0 0-4 0,0 0 3 0,0 0 3 15,0 0-2-15,0 0 11 0,0 0-2 0,14 0 4 16,-14 0 2-16,0 0-6 0,0 0 0 0,0 0-6 15,0 0-2-15,4-11-3 0,-4 11 3 0,0 0-6 16,0 0-8-16,0-15-83 0,0 15-93 16,0 0-82-16,-4-13-37 0,4 13-47 0,0 0-41 15,4-15-84-15,-4 15-5 0,4-14-26 0,-4 14-314 16,9-18-433-16</inkml:trace>
  <inkml:trace contextRef="#ctx0" brushRef="#br0" timeOffset="199361.51">10857 6385 129 0,'0'0'546'0,"0"0"-103"0,8-8-82 15,-8 8-20-15,0 0-37 0,0 0-37 0,0 15-34 16,0-15-18-16,-4 22-17 0,4-10-17 0,-4 2 0 16,-1 1-17-16,5-2-9 0,0 2-35 0,0 0-10 15,0-1-32-15,0 0 1 0,5-1-20 0,-5-2-14 16,4 1-3-16,0-1-14 0,0 0 2 16,-4-11-13-16,10 18-5 0,-10-18 1 0,9 12-3 15,-9-12-1-15,0 0 4 0,14 1-6 0,-14-1-6 16,12-13 9-16,-1 3-11 0,-3 0 6 15,0 0-2-15,1-1 5 0,1 0 8 0,-2 1 21 16,2 0 24-16,3 0 9 0,-5 1 10 16,7 1-8-16,-7 1-7 0,6 0-7 0,-1 1-11 15,-3 2-10-15,2-2-4 0,-1 1-11 0,-3 1 1 16,-8 4-35-16,21-5-139 0,-21 5-89 0,14-3-98 16,-14 3-140-16,0 0-197 0,11 12-308 0,-11-12-637 15</inkml:trace>
  <inkml:trace contextRef="#ctx0" brushRef="#br0" timeOffset="199562.51">9877 7424 1612 0,'0'0'1043'0,"0"-15"-180"16,0 15-161-16,12-19-131 0,7 7-93 16,8-7-71-16,14-1 69 0,25-17-48 0,17-6-72 15,59-36-35-15,7-1-36 0,8 3-51 0,5 1-44 16,-5 1-56-16,0 2-43 0,-4 4-91 15,0 6 0-15,-38 17 0 0,-19 10 0 0,-6 1 0 0,4 5-158 16,-10 4-417-16,-9 5-199 0,-20 8-105 16,-13 8 168-16,-15 3-22 0,-9 3-651 0,-18-1-1053 15</inkml:trace>
  <inkml:trace contextRef="#ctx0" brushRef="#br0" timeOffset="200550.53">3088 8102 323 0,'0'0'163'16,"0"0"-81"-16,6-12-115 0,-6 12-138 16,0 0 51-16</inkml:trace>
  <inkml:trace contextRef="#ctx0" brushRef="#br0" timeOffset="202706.06">7169 7822 284 0,'0'0'355'0,"0"0"-62"0,0 0 18 0,0 0-34 16,-11-2-9-16,11 2-8 0,0 0-52 16,0 0-4-16,0 0-25 0,0 0 2 0,0 0-2 15,0 0-9-15,0 0-5 0,0 0-22 0,0 0-5 16,0-12-5-16,0 12-6 0,0 0-13 15,15 12-13-15,-15-12-19 0,12 14-20 0,-3-6-5 16,-3 0-7-16,2 1-18 0,2-1 2 0,3-1-16 16,-3 1-6-16,7-3-83 0,-7 1-68 15,7-2-84-15,-5-2-89 0,4 0-84 0,1-4-113 16,-5 1-363-16,3-2-503 0</inkml:trace>
  <inkml:trace contextRef="#ctx0" brushRef="#br0" timeOffset="203058.06">7524 7763 406 0,'0'0'456'0,"0"0"-67"0,-2-15-42 0,2 15-43 15,0 0-23-15,-12-12-57 0,12 12-13 0,0 0-28 16,-8-6-16-16,8 6-10 0,0 0-14 0,0 0 1 16,-11 6 1-16,11-6 6 0,-8 18-4 0,4-6-18 15,2 2-14-15,2-1-8 0,-2 4-12 16,2 0-12-16,0-2-8 0,2 2-21 0,0-2-14 15,0 0-5-15,4 0-3 0,-2-2-6 0,0-1 0 16,3 0 1-16,1-4-6 0,0 0-9 16,0-3 0-16,3-2 3 0,-11-3 1 0,22-1-10 15,-9-2 4-15,-1-4 4 0,-1-1-2 0,-1-2-4 16,-2-3 3-16,0-1-9 0,-3 3 5 16,-3-3 4-16,0-1 8 0,-2 15 17 0,-4-25-6 15,-1 15 3-15,1-1-5 0,-6 2-2 0,2 2-3 16,-1 0-14-16,-3 3-2 0,2 1 3 0,10 3-10 15,-19-3-1-15,19 3-57 0,-18 0-90 0,18 0-62 16,-13 5-69-16,13-5-65 0,-8 10-107 16,8-10-115-16,4 15-375 0,-4-15-598 0</inkml:trace>
  <inkml:trace contextRef="#ctx0" brushRef="#br0" timeOffset="203771.14">7406 7732 464 0,'0'0'445'0,"0"0"-71"0,0 0-51 16,0-18-23-16,0 18-63 0,0 0-14 0,0 0-32 16,0 0 3-16,0 0-1 0,0 0-5 15,0 0 1-15,9 16-20 0,-5-6-17 0,-2 8-23 16,0-1-19-16,2 1-24 0,2 1-17 0,-2 3-12 16,1-1-9-16,-3 0-9 0,2 1-8 15,0-3-11-15,0 3 1 0,0-2-7 0,-4-1-90 16,4 1-67-16,1-3-96 0,-5 2-105 15,0-3-118-15,2-1-474 0,-2-1-590 0</inkml:trace>
  <inkml:trace contextRef="#ctx0" brushRef="#br0" timeOffset="204243.13">7293 8233 410 0,'0'0'427'0,"0"0"-58"0,0 0-54 0,0 0-31 16,0 0-37-16,0 0-40 0,-8-4-36 16,8 4-32-16,0 0-15 0,0 0-16 0,0 0-6 15,0 0-13-15,8-5-16 0,-8 5-9 0,14-5-14 16,-14 5-12-16,17-6-10 0,-17 6-5 16,18-6-38-16,-18 6-104 0,23-3-107 0,-23 3-86 15,19-4-132-15,-19 4-240 0,16-4-244 0</inkml:trace>
  <inkml:trace contextRef="#ctx0" brushRef="#br0" timeOffset="204557.13">7559 8128 419 0,'0'0'352'0,"0"0"-68"0,0 0-22 15,-10-3-27-15,10 3-13 0,0 0 2 0,0 0-34 16,0 0-10-16,-8-5-35 0,8 5-12 0,0 0-35 16,0 0-5-16,0 0-37 0,0 0 2 15,0 0-27-15,0 0 14 0,0 0-17 0,0 0 38 16,12 4-5-16,-12-4 18 0,11 12-2 0,-7-3 5 16,0 1-1-16,-2 3 4 0,0 2 2 0,-2 0-17 15,0 0 0-15,0 0-19 0,0 0-3 16,0-15-21-16,0 25 4 0,0-25-15 0,2 20 8 15,-2-20-9-15,4 17 6 0,-4-17-13 0,8 13 9 16,-8-13-36-16,13 6-61 0,-13-6-91 0,18-4-133 16,-18 4-85-16,19-8-140 0,-11 1-281 15,1-1-419-15</inkml:trace>
  <inkml:trace contextRef="#ctx0" brushRef="#br0" timeOffset="204810.67">7764 8161 302 0,'0'0'571'0,"0"0"-121"15,-8-6-86-15,8 6-17 0,0 0-59 0,-13 9-27 16,13-9-22-16,-8 13-20 0,8-13 1 16,-2 12 4-16,2-12-2 0,0 0 4 0,4 17-14 15,-4-17-20-15,11 7-28 0,-11-7-31 16,16 1-17-16,-16-1-28 0,21-3-16 0,-9 1-11 16,-1-3-10-16,-1-1-6 0,-10 6-5 0,14-13-12 15,-14 13-2-15,2-12-11 0,-2 12-5 0,-6-13-2 16,6 13-19-16,-18-9-48 0,9 5-47 15,-7 2-48-15,16 2-46 0,-27 1-44 0,17 0-29 16,-3 3-55-16,3 2-79 0,10-6-37 0,-15 10-481 16,15-10-578-16</inkml:trace>
  <inkml:trace contextRef="#ctx0" brushRef="#br0" timeOffset="206708.67">7526 8218 262 0,'0'0'319'0,"0"0"-93"0,0 0-34 15,0 0-24-15,0 0 11 0,0 0-12 0,-2-12 15 16,2 12-9-16,0 0 25 0,0 0 22 0,0 0-3 15,0 0 13-15,-2-14-11 0,2 14-20 16,0 0-12-16,0 0-30 0,0 0-20 0,0 0-9 16,0 0 13-16,0 0 12 0,0 19 0 0,0-2 10 15,-4 4-10-15,4 3-4 0,0 6-6 16,0 2-5-16,0 10-12 0,0 2-10 0,0 2-1 16,4 6-2-16,0 2-6 0,7 1-7 0,-3-2 6 15,4 1 9-15,5 0-9 0,8 18-3 16,4-4-16-16,2-2-6 0,4-3-8 0,-4-12-12 15,4 8-3-15,6-3-6 0,5-2-8 0,-3-2-4 16,7-5 1-16,4-2-4 0,-7-11-9 0,11 1-2 16,8-2 0-16,-2-3-5 0,-2-9-2 15,-8-6-2-15,4-1-7 0,0-6 1 0,6 2 0 16,21-2 5-16,-9-3-8 0,-14-5 0 0,6-3 5 16,23-3-6-16,2-3-1 0,-10-3-3 0,2-1-1 15,-1-2 5-15,-3-2-4 0,-17 3 2 16,-2 1 6-16,10-6-9 0,-5 4 7 0,-14 2-4 15,1-2 0-15,0 1-3 0,-5-2-2 0,5-1 4 16,-4 0-2-16,-5-2 1 0,1-2 2 16,-1 1-3-16,-1-5 7 0,-3 2-4 0,-2-3-21 0,-1 0 32 15,1-1 1-15,-2 1 34 0,-2-4-15 16,0 3 32-16,-2-1-6 0,2 0-1 0,-4 2-5 16,3-1-10-16,-3 0-10 0,0 0 0 15,-5 2-8-15,-3 1-7 0,0-1 1 0,0 3-8 16,-1-5 2-16,-1 0-5 0,-2 1 6 0,-1-1-7 15,1-2-3-15,-3-1 7 0,-1 2-4 0,1-2-3 16,-1-1-23-16,4 1 32 0,-3-2-28 16,-1 2 31-16,3-1-26 0,-1-5 32 0,-3 5-38 15,5 0 35-15,-7 0-2 0,3 0-8 16,-3 0-1-16,0 1 3 0,-1 0-4 0,-3 6 1 16,2-1-9-16,-1 2 3 0,-1 1-2 0,-4 3-5 15,2-1 37-15,2 2-35 0,-3-1-1 0,3 0 18 16,-2 2-30-16,-2-1 34 0,4 0-34 15,-3 0-2-15,5 3 3 0,-6-2 3 0,4-1 2 16,5 0-3-16,-3-1 5 0,3 1 3 0,1 2-2 16,0-2-1-16,-1 2 3 0,1-3-3 0,3 4 5 15,1 0 3-15,-3 0-32 0,-3 5 31 16,3-2-26-16,-3 2 25 0,3 2-23 0,-3-1 28 16,-2 1-27-16,-1 1 31 0,-1 0-30 0,-8 7 42 15,14-9-33-15,-14 9 32 0,5-6-31 16,-5 6 32-16,0 0-33 0,0 0 22 0,0 0-1 0,0 0-1 15,0 0-2-15,-7 7-4 0,7-7 5 16,-12 8-3-16,12-8 0 0,-12 7-1 0,12-7 2 16,-11 7-10-16,11-7 7 0,-8 5 2 0,8-5 0 15,-10 3-5-15,10-3 3 0,-13 3-3 16,13-3 5-16,0 0-10 0,-23-1 8 0,23 1-9 16,-12-2 9-16,12 2-4 0,-10-3-12 15,10 3 15-15,0 0-4 0,-13-4 0 0,13 4-5 16,0 0-4-16,0 0 2 0,0 0 1 0,0 0 2 15,0 0 2-15,0 0 0 0,17 0 4 0,-7 4 9 16,9 1 28-16,-3 3 22 0,7 1 11 16,0 4 16-16,4 1 14 0,0 4 7 0,4 1-19 15,-9-1-88-15,5 1 0 0,0-1 0 0,0 1 0 16,0-2 0-16,0 2 0 0,-5-4 0 0,1 0 0 16,-4-1 0-16,1-3 0 0,-5-2 0 15,-1 1 0-15,-1-2 0 0,-1 0 0 0,-1-2 0 16,-1-1 0-16,-10-5 0 0,12 11 0 0,-12-11 0 15,13 8 0-15,-13-8 0 0,0 0 0 16,0 0 0-16,0 0 0 0,0 0 0 0,0 0-445 16,-13 3-267-16,13-3-41 0,-18-2 54 0,18 2 184 15,-19-2-31-15,19 2-14 0,-25-5-25 16,11 2-477-16,3-1-712 0</inkml:trace>
  <inkml:trace contextRef="#ctx0" brushRef="#br0" timeOffset="206994.67">11400 7603 610 0,'-6'-13'672'0,"-2"1"-120"0,-1 1-111 16,5 1-67-16,-4 4-46 0,8 6-46 0,-10-11-32 16,10 11 8-16,0 0 24 0,0 0 24 0,0 0 12 15,0 0 2-15,10 20-18 0,-2-13-16 0,9 7 47 16,-3-1 12-16,9 2-48 0,0 5-40 0,4-3-23 15,0 2-16-15,-1 2-21 0,1-4-25 16,0 3-9-16,-10-3 18 0,-3 2 13 0,-4-3-175 16,-5 2-19-16,-7 1 0 0,-7 3 0 15,-3 1 0-15,-7 2 0 0,-8 1 0 0,-4 2 0 16,-2-2 0-16,-2-3 0 0,-4 0 0 0,6-1 0 16,2-4-214-16,4-1-521 0,0-2-136 15,8 0-45-15,-1-1 89 0,5 1-638 0,3-4-1158 16</inkml:trace>
  <inkml:trace contextRef="#ctx0" brushRef="#br0" timeOffset="209977.16">14338 12879 257 0,'-13'-2'357'16,"13"2"-241"-16,-18 0-234 0,18 0-77 0,0 0 62 15</inkml:trace>
  <inkml:trace contextRef="#ctx0" brushRef="#br0" timeOffset="210636.16">13804 11506 44 0,'-6'-23'504'0,"-2"-1"-137"16,-1 3-51-16,1-3-43 0,-2 0-38 0,2 1-12 16,-1 3-43-16,-1-2-18 0,0 5-45 15,-3 2-14-15,-1 1-32 0,-5 4 0 0,-1 1-25 16,-7 6 17-16,-8 2-10 0,-7 4 25 0,-12 6-6 16,-26 7 22-16,-5 5 10 0,-6 5 15 15,0 2 4-15,-6 6 3 0,-58 29-11 0,35-13 11 16,-25 23 8-16,38-12-12 0,18-5 8 15,-37 35-10-15,37-20-4 0,21-10-10 0,10 3-16 16,4 3-20-16,9 3-16 0,7 1-2 0,18-14-6 16,9-5-9-16,7-8-8 0,13 3 1 0,9-3-8 15,13-5 3-15,25 6-13 0,14-8 0 0,17-13 11 16,12-14-9-16,11-6 4 0,8-15-14 0,76-20 6 16,-6-13-6-16,-4-13 12 0,-8-5-12 15,-9-10 4-15,-5-6 3 0,-10-7-2 0,-11-2-3 16,-40 19-1-16,-22 7 0 0,-11-7-1 0,-6-2 7 15,-10 1-6-15,-13 2 2 0,-14 11-4 0,-11 9-2 16,-12 7 0-16,-4 1-2 0,-12-3 0 0,-11 7-1 16,-10 5-5-16,-8 5-9 0,-7 6 14 15,-4 5-1-15,-2 5-3 0,-2 4 1 0,1 5-30 16,-1 2-66-16,2 2-50 0,4 5-48 0,7 4-39 16,3 0-49-16,16 2-19 0,7 1-1 15,11 0-29-15,6 1 1 0,8 2-47 0,10 3-387 16,17 3-363-16</inkml:trace>
  <inkml:trace contextRef="#ctx0" brushRef="#br0" timeOffset="211139.16">17786 11284 134 0,'-17'-12'619'15,"-4"1"-122"-15,-8-1-105 0,-6 5-30 0,-4-1-68 16,-4 8-11-16,-15 4-35 0,-4 4-30 0,-27 9-30 16,-2 6-30-16,-6 8-26 0,-5 2-23 15,-1 7-16-15,-52 27 10 0,43-10 3 0,23-8 9 16,5 2-18-16,7 3-2 0,7-2-13 0,8 5-14 16,12-6-16-16,17-8-7 0,15-5-8 15,11-6 0-15,12-3-4 0,11 2 0 0,19-2-2 16,31 7-5-16,17-8-4 0,14-13-4 0,15-9 2 15,14-9-3-15,83-19 5 0,-9-14 8 0,-5-11 4 16,-7-6 8-16,-15-5 5 0,-9-5 0 0,-47 11-6 16,-28 6-2-16,-6-4-7 0,-9-1-4 15,-12-3-5-15,-12-1-4 0,-17 10-2 0,-14 3-6 16,-11 4-4-16,-10-1-9 0,-13-4-27 0,-11 4-53 16,-22-11-47-16,-8 7-42 0,-12 5-35 15,-4 8-36-15,-9 7-93 0,-6 7-49 0,-8 6-69 16,-2 4-539-16,-4 8-646 0</inkml:trace>
  <inkml:trace contextRef="#ctx0" brushRef="#br0" timeOffset="214356.56">7437 8290 136 0,'-4'-11'400'0,"4"11"-63"0,-12-15-68 15,12 15-36-15,-6-15-41 0,6 15-21 16,-9-11-40-16,9 11-13 0,0 0-37 0,-6-12-16 16,6 12-23-16,0 0-2 0,0 0-8 0,0 0 30 15,0 0 3-15,-6 13 4 0,6 3 20 0,0 4-8 16,2 6 14-16,0 8-15 0,2 10 14 16,0 13-25-16,1 4-4 0,3 28 8 0,0 5-22 15,2 4 16-15,-1 4-21 0,5 5 1 0,-5 2-14 16,1 0-1-16,6 1-15 0,-1-1 9 0,-3 2-1 15,7-1 3-15,-1 2-8 0,5-1 5 16,0 0-7-16,2-1 6 0,4 0 2 0,0 0-8 16,0-1 12-16,6 0-10 0,-2-1 3 0,21 52-7 15,-7-44-5-15,-10-24 4 0,7 0 0 16,5-1-2-16,-3-2 4 0,8-3-1 0,1-3-2 16,5-2-3-16,0-3-1 0,4-6-16 0,2 2 16 15,-4-6-15-15,7-6 16 0,-3-2-1 16,2-4-3-16,4 0 2 0,-5-4 2 0,5-1 1 15,0-4-7-15,1-1 0 0,-5-2 2 0,6-5-2 16,-6 2 1-16,5-2 0 0,-3-5-3 0,2-1 2 16,1 0-2-16,-1-5-20 0,0 0 21 15,3-4-8-15,-3 3 20 0,5-7-12 0,-13-2 28 16,12 2-27-16,-10-6 20 0,-8 0-19 0,23 2 17 16,-17-2-19-16,-2-3 15 0,-2-1-25 0,21 6 17 15,-15-4-22-15,-6 0 26 0,-2-3-16 16,4 1 9-16,-2 3-13 0,24-1 20 0,-16-1-21 15,-10-3 23-15,4 3-19 0,25 0 21 0,-17-2-16 0,11 4 32 16,-9-1-18-16,-10-4 25 0,21 6-9 16,-13-2 32-16,-10 0 9 0,21 4 11 0,-13-3 4 15,11 4 4-15,-15 0 6 0,-6-6 0 0,22 10-17 16,-3-3-1-16,-1 1-5 0,1 2 0 0,-1-2-20 16,-10-6-10-16,13 8-6 0,-3-2-11 0,5-3 3 15,0 3-11-15,-1-4-5 0,1 1-1 16,6-6-3-16,-5 2-1 0,-9-2-5 0,14-1 16 0,-13-2-19 15,-10-3-1-15,4 1 1 0,25 0-4 16,-16-3 1-16,-11-2 1 0,0 0 15 0,4 0-17 16,-3 0 14-16,1 0-18 0,-2 0 4 15,0-2-2-15,-2-3 0 0,0 3-2 0,0-2 2 16,-2-2 4-16,-2 2 2 0,2-1-1 0,-4-1 0 16,4-2-1-16,-2 0 5 0,2-3-3 0,19-4-1 15,-15 3-5-15,-10 0 5 0,4 1 2 0,-2-3-1 16,20-5-2-16,-14 3 6 0,-10 2-3 0,0-1 2 15,-1-1 13-15,-1 0-16 0,-2 2 4 0,-1-2-8 16,-3 2 17-16,-1-2-20 0,-1-1 19 16,-5 3-22-16,0-2 20 0,-6 2-16 0,-4 1 16 15,2-4-14-15,-2 0 12 0,-2 1-20 0,2-5 20 16,-4 4-17-16,2-5 2 0,0 1 0 0,1-6-2 16,-1 2 4-16,2-4 0 0,0 1-2 0,0 0 2 15,0-2-5-15,-2 0 8 0,0 0-7 16,0 1 11-16,-2-2-2 0,-3 5-1 0,-1 2-4 15,0-2 6-15,-3 0-7 0,1 4 10 0,-1-4-11 16,-1 3 10-16,-3-3-3 0,1-1 2 16,-3 1-2-16,1-2 0 0,-1-2-2 0,-2 0 1 15,1 0 0-15,-1 1-3 0,-2 1-2 0,1 2-2 16,-1 1 5-16,-2 4-5 0,0 1 6 16,0 3-7-16,-1 0 11 0,-1 1-5 0,-2 2 5 15,0-1-9-15,-2 15 8 0,4-23-9 0,-4 23 5 16,-2-20-6-16,2 20 7 0,-4-16-7 15,4 16 3-15,-4-13-3 0,4 13 4 0,-7-7-5 0,7 7 7 16,0 0-7-16,-10-8 2 0,10 8-1 16,0 0 5-16,0 0-7 0,-12-2 8 0,12 2-3 15,0 0 5-15,-17 4-13 0,17-4 16 0,-16 8-8 16,16-8 6-16,-15 10-6 0,15-10 5 16,-18 10-3-16,18-10 3 0,-15 10-7 0,15-10 9 15,-16 8-8-15,16-8 8 0,-13 9-6 0,13-9 8 16,-10 6-4-16,10-6-1 0,0 0-4 15,-13 8 5-15,13-8-5 0,0 0 8 0,-10 6-10 16,10-6 11-16,0 0-9 0,-12 8 8 0,12-8-4 16,0 0 1-16,-13 5-4 0,13-5 7 0,0 0-8 15,0 0 3-15,0 0-4 0,-8 4 2 16,8-4-6-16,0 0 9 0,0 0-4 0,0 0 4 16,0 0-5-16,0 0 6 0,21 0 0 0,-21 0-4 15,20 0 3-15,-20 0-2 0,23 4 3 0,-8-1-5 16,-3 1 1-16,0 0 2 0,1 3-2 15,-1 0 9-15,-1 1 0 0,1 0 5 0,-2 2 5 16,-1 2 9-16,1-4 8 0,-2 3 4 16,0 0-3-16,-1-3 7 0,-1 2-9 0,2 0 1 15,-2-3-9-15,3-1-3 0,-1 0-6 0,2 0 1 16,3-1-24-16,1-2-142 0,3-2-86 0,1-2-87 16,7 1-83-16,4-6-63 0,6 0-139 0,13-4-550 15,1-4-803-15</inkml:trace>
  <inkml:trace contextRef="#ctx0" brushRef="#br0" timeOffset="-213604.86">17449 12142 31 0,'0'0'179'16,"4"-18"-60"-16,0 6-86 0,4-3-152 0,2-2 35 15</inkml:trace>
  <inkml:trace contextRef="#ctx0" brushRef="#br0" timeOffset="-212451.86">18263 9510 41 0,'6'-19'691'0,"-4"4"-163"0,-6 0-112 0,-2 3-26 0,-4 4-71 16,-5 1-29-16,-1 3-28 0,-5 4-36 0,0 1-16 15,-6 7-32-15,1-1-28 0,-1 7-22 0,-2 1-27 16,4 1-16-16,4-1-26 0,3 0-1 16,3 0-19-16,5 1-13 0,2-2-2 0,1 1-5 15,5-3-4-15,2-12 0 0,4 21 0 0,-4-21-3 16,15 12 5-16,-15-12-10 0,18 1 7 0,-9-6-2 15,1-3 0-15,0-4 3 0,1 0-3 16,-3 0 62-16,0 0 61 0,-2 1 28 0,1 1-5 16,-1 1-21-16,-6 9-26 0,8-13-27 15,-8 13-16-15,0 0 30 0,0 0 22 0,8 15 15 16,-10 2 62-16,0 4-14 0,-4 5-4 0,-2 10-23 16,-7 8-14-16,-1 3-18 0,-5 4-25 0,-10 19-5 15,0-3-29-15,0-1-9 0,4-13-5 0,7-10-12 16,-1-2-8-16,2-3-7 0,5-8-13 0,4-8 2 15,-1 0-18-15,3-6-9 0,0 0-3 16,1-5-14-16,7-11-36 0,-6 7-40 0,6-7-23 16,2-15 6-16,2 0 13 0,3-1 18 15,1-5 13-15,2-3 0 0,7-5 7 0,-1 0 3 16,5-4 13-16,2 1-2 0,4 0 11 0,-1 0 2 16,3 2 4-16,2-1 9 0,-2 4 7 15,2 0 2-15,-4 6 2 0,-4 3 5 0,-2 2 12 16,-5 3-11-16,-1 2 13 0,-1 1-19 0,-4 2 5 15,1 0-11-15,-11 8 19 0,12-6-2 16,-12 6-1-16,0 0 0 0,0 0 6 0,0 15 1 0,0-15-2 16,-6 21 1-16,6-21 1 0,-4 23-3 15,4-23 4-15,-4 23 4 0,4-23-2 0,4 23 3 16,-2-11-3-16,4-2 4 0,2 0-1 0,1-3 3 16,3 1-1-16,0-3-3 0,1 0 3 15,1-3 0-15,-1-1 0 0,-13-1 1 0,22 0 0 16,-22 0 3-16,19-3-3 0,-19 3 0 0,12-10 0 15,-12 10-4-15,7-11 3 0,-7 11-1 16,2-14-1-16,-2 14-1 0,0-15-2 0,0 15 2 16,2-17 1-16,-2 17-6 0,2-17 0 0,-2 17 0 15,6-16 2-15,-6 16-3 0,8-14 3 0,-8 14 0 16,13-12-3-16,-13 12 5 0,14-10-4 16,-14 10 2-16,13-11 2 0,-13 11 3 0,14-8-2 15,-14 8 1-15,10-5 0 0,-10 5-1 16,0 0-6-16,13-6-34 0,-13 6-114 0,0 0-82 15,0 0-42-15,10 4-40 0,-10-4-77 0,4 11-97 16,-4-11-75-16,0 17-401 0,0-17-625 0</inkml:trace>
  <inkml:trace contextRef="#ctx0" brushRef="#br0" timeOffset="-212217.85">18563 9878 605 0,'0'0'531'16,"10"-7"-88"-16,-10 7-36 0,8-8-79 0,-8 8-38 15,9-12-38-15,-9 12-32 0,12-13-18 0,-12 13-41 16,12-12-32-16,-12 12-24 0,11-7-20 15,-11 7-22-15,10-5-3 0,-10 5-22 0,0 0-1 16,0 0-6-16,0 0-7 0,12 4-4 0,-12-4-8 16,0 0 3-16,3 15-6 0,-3-15-1 15,0 0 2-15,2 17-12 0,-2-17 8 0,4 10-1 16,-4-10 0-16,12 8 10 0,-12-8-10 16,19 5 13-16,-19-5-14 0,25 0-2 0,-11 0 3 15,1-1-3-15,-1-1-2 0,0-1 0 0,1-1-1 16,-3 0 1-16,1 1-53 0,-1-1-99 0,-12 4-111 15,19-7-166-15,-19 7-591 0,14-9-672 16</inkml:trace>
  <inkml:trace contextRef="#ctx0" brushRef="#br0" timeOffset="-211883.86">18769 9178 765 0,'-78'-39'784'0,"-11"6"-107"15,-6 7-93-15,-6 7-70 0,-1 8-60 0,-1 8-72 16,0 13-55-16,3 8-34 0,5 11-28 0,6 8-24 16,11 12-26-16,10 10-7 0,12 10 55 0,10 5-34 15,20 5-3-15,13 5-34 0,19-7 12 16,19 12-39-16,19 1 4 0,51 39-30 0,22-21 10 16,20-17-49-16,14-18 15 0,12-14-18 0,-26-25-15 15,-16-16-32-15,10-10 16 0,1-12-17 0,64-18 1 16,-57-8-7-16,-36-5-15 0,-8-10 4 15,-14-7-23-15,-15-8 6 0,-16-8-5 0,-17-5-10 16,-19-11 0-16,-14 10 0 0,-14-13 0 16,-13 2 0-16,-12 6 0 0,-9 6 0 0,-12 9 0 15,-6 8 0-15,-2 8-34 0,-5 6-123 0,-1 10-123 16,2 8-114-16,12 9-93 0,8 7-83 0,9 5-22 16,1 5 168-16,3 5-15 0,4 2-50 15,-2 10-67-15,4 4-640 0,4 6-837 0</inkml:trace>
  <inkml:trace contextRef="#ctx0" brushRef="#br0" timeOffset="-210539.15">18408 9834 258 0,'0'0'173'0,"2"-15"-82"16,-2 15-73-16,0 0-189 0,0 0 49 16</inkml:trace>
  <inkml:trace contextRef="#ctx0" brushRef="#br0" timeOffset="-209508.48">17546 8539 404 0,'0'0'634'0,"-19"7"-136"0,19-7-107 15,-14 8-64-15,14-8-66 0,-17 15-42 0,17-15-26 16,-10 15-23-16,10-15-17 0,-6 15-7 0,6-15 11 16,4 14 27-16,4-9 18 0,4-2 5 0,5-3 11 15,4-1 0-15,5-5-9 0,10-5-24 16,9-5-17-16,5-6-31 0,20-10-21 0,0-2-24 16,1-2-17-16,-1-2-11 0,-2 1-16 15,-2 4 10-15,-14 5-16 0,-11 5-6 0,-4 4-12 16,-6 3-16-16,-4 3-88 0,-6 3-86 0,-7 2-55 15,-3 3-41-15,-11 5-34 0,0 0-9 0,0 0-14 16,-11 25-8-16,-9-4-18 0,-11 8 20 16,-4 2 46-16,-19 15 27 0,-4-1 68 0,0 4 22 15,-4-1 69-15,2-2 69 0,2 1 55 0,0-4 32 16,3-2 39-16,11-10 38 0,9-5 6 0,6-3 14 16,4-5-13-16,7-3-10 0,1 0 2 15,7-3 40-15,4 0 31 0,6-12 31 0,2 18 2 16,-2-18-9-16,20 7 1 0,-3-4-15 0,8-6-9 15,8-4-6-15,12-4-25 0,7-8-24 16,20-11-13-16,3-4 8 0,1-1-37 0,1-2-14 16,-7 3-27-16,-2-1-14 0,-14 9-17 0,-11 4-36 15,-3 2-94-15,-9 3-84 0,-5 5-107 0,-3 1-1 16,-6 3-36-16,-5 0-25 0,-2 2-50 16,-10 6-64-16,0 0-43 0,0 0-74 0,0 0-327 15,-22 15-541-15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4:42:45.576"/>
    </inkml:context>
    <inkml:brush xml:id="br0">
      <inkml:brushProperty name="width" value="0.05292" units="cm"/>
      <inkml:brushProperty name="height" value="0.05292" units="cm"/>
      <inkml:brushProperty name="color" value="#FF0000"/>
    </inkml:brush>
  </inkml:definitions>
  <inkml:trace contextRef="#ctx0" brushRef="#br0">4192 12963 78 0,'-12'-9'354'0,"1"2"-93"0,-1 0-42 16,0 0-27-16,1-1-24 0,-1 1-43 15,2 4-10-15,-3-3 14 0,3 0 7 0,-1 2-2 16,1-2-17-16,0 1 15 0,10 5-22 0,-17-8 21 16,17 8-12-16,-16-7 17 0,16 7-26 0,-11-5 21 15,11 5-31-15,0 0 5 0,-12-7-34 16,12 7 3-16,0 0-33 0,0 0 9 0,-10-5-32 16,10 5 17-16,0 0-20 0,0 0 29 0,0 0-7 15,18-7 27-15,-5 4-10 0,3 2 22 16,5-2-15-16,8 3 18 0,2-3-22 0,8 3 13 15,2-1-17-15,7 1 26 0,6 0-22 16,1 1 11-16,5-1-19 0,0 0 15 0,0 3-7 16,2-3 9-16,0 1-7 0,2-1 5 0,1-1 16 15,-1 1-6-15,0-3 8 0,0 2-4 16,0-4 8-16,-2 3-12 0,-4-1 0 0,2-1-6 16,-5-1-20-16,-1 2-1 0,-10 0 1 0,-1-1 19 15,-4 3-23-15,-1-4 23 0,-5 3-11 0,-4-1 21 16,-3 1 9-16,1-2 27 0,-4 1 18 0,-2 0 15 15,-3 1-3-15,-1 0-4 0,-1-2 6 0,1 2-8 16,-7 0 12-16,3-1-8 0,-13 3-2 16,20-4-10-16,-20 4 20 0,17-1-26 0,-17 1 13 15,0 0-27-15,16-2 1 0,-16 2-40 16,0 0 4-16,0 0-24 0,13-5-3 0,-13 5-31 16,0 0-105-16,0 0-150 0,0 0-152 0,0 0-155 15,0 0-117-15,-8-3-33 0,8 3 128 0,-15 6-20 16,5-1-79-16,1 4-494 0,1 1-807 0</inkml:trace>
  <inkml:trace contextRef="#ctx0" brushRef="#br0" timeOffset="21546.82">12190 8618 571 0,'0'0'547'0,"0"0"-128"0,0 0-64 16,0 0-53-16,0 0-42 0,0 0-36 15,0 0-34-15,0 0-30 0,0 0-4 0,14-4 22 16,-14 4 20-16,0 0 27 0,19 2 19 0,-19-2 14 16,25 1-11-16,-11-1-20 0,5 0-27 15,-1 0-32-15,5 0-28 0,-2 0-29 0,6 0-23 16,4 0-19-16,0-1-12 0,0 1-11 0,2-2-8 15,-2 2-1-15,10-4-48 0,-2 3-88 0,3-3-72 16,-1 0-87-16,-2-2-50 0,11 2-66 16,-5 0-121-16,-3 1-131 0,-3-1-434 0,4 4-713 15</inkml:trace>
  <inkml:trace contextRef="#ctx0" brushRef="#br0" timeOffset="22282.06">17393 8599 384 0,'0'0'801'0,"0"0"-169"0,0 0-154 16,2 14-80-16,-2-14-103 0,0 0-45 16,0 0-58-16,8 10-35 0,-8-10-31 0,21 5-17 15,-5-4-32-15,3-1 6 0,6-1-24 0,6-3 19 16,2 3-15-16,6-1 4 0,4 1-8 16,3 1-3-16,-3-2-10 0,3 2 0 0,-3 0-12 15,-1 0-5-15,1 0-9 0,-10 0 0 0,0 0-10 16,-2 0-10-16,-6 2-53 0,-4-2-26 0,-1 1-64 15,-5 2-51-15,-5 1-109 0,-10-4-153 0,0 0-594 16,0 0-701-16</inkml:trace>
  <inkml:trace contextRef="#ctx0" brushRef="#br0" timeOffset="24306.06">10065 8224 204 0,'0'0'279'0,"0"0"-72"0,-4-14 4 0,4 14-41 16,0 0 6-16,-4-18-40 0,4 18 20 0,-5-18-21 15,5 18 18-15,-10-19-12 0,6 10 11 0,0-1-16 16,0-1-7-16,-5-1-17 0,-1 1-4 0,-2-1-9 15,1 1 3-15,-5-3-4 0,-3 1 0 16,-4-1 4-16,1 2 3 0,-5-3-5 0,0 4-3 16,0 0-9-16,-4 5-8 0,4 1 0 15,-8 1-4-15,2 4 2 0,-2 4 1 0,-2 3-18 16,-7 6 8-16,3 4-14 0,-3 6 6 0,7 7-7 16,-12 21 8-16,3 6 7 0,11 4 8 15,8-5-1-15,9-4-6 0,9 3-3 0,1 0-8 16,8-1-2-16,12 0 0 0,7-3-4 0,16 13-2 15,15-8 5-15,4-12 7 0,14-8 10 0,4-11 1 16,9-10 11-16,-9-10 7 0,21-10 19 0,2-8-25 16,-2-11 19-16,-6-9-8 0,-2-5 49 15,-5-6-49-15,-7-3 27 0,-7-3-46 0,-12-7-13 16,-13-1-1-16,-10 7-11 0,-12 4-12 0,-7-2 20 16,-10 6-42-16,-4-1 26 0,-6-3-44 15,-9 0 30-15,-6 5-39 0,-5 5 29 0,-12 4-37 16,-18-6 27-16,5 13-55 0,3 7-59 0,-8 7-139 15,-2 5-150-15,-2 4 7 0,-6 8-18 16,-17 9-34-16,5 4-30 0,7 7-61 0,19-1-54 16,9-1-347-16,6 7-579 0</inkml:trace>
  <inkml:trace contextRef="#ctx0" brushRef="#br0" timeOffset="31553.2">7712 12015 573 0,'0'0'463'15,"-10"-10"-54"-15,10 10-58 0,-12-6-8 0,12 6-58 16,-13-4 1-16,13 4-24 0,-20 3-16 0,20-3-13 16,-17 5-7-16,17-5-9 0,-19 12-4 15,11-6-18-15,0 3-6 0,2 6-1 0,2-1-3 16,-1 4-20-16,1 2-4 0,2 5-30 0,2 5-1 16,2 2-38-16,2 5 5 0,1 3-25 15,-1-1 24-15,2 1-17 0,6 4-14 0,-1-9-21 16,5 5-3-16,-3-8-8 0,5-4-9 0,1 1-41 15,-1-5-97-15,5-2-133 0,2-6-30 0,-2-6-59 16,2-2-76-16,1-4-33 0,-1-4-43 0,2-4-95 16,2 0-410-16,2-7-649 0</inkml:trace>
  <inkml:trace contextRef="#ctx0" brushRef="#br0" timeOffset="31882.85">8335 11785 464 0,'6'-16'529'0,"-6"1"-65"16,4 0-49-16,4 0-26 0,-4 1-39 15,7 2-29-15,-7-1-6 0,6 2-1 0,-2 5 1 16,5-2-9-16,-13 8 8 0,18-1 7 0,-7 6 8 15,1 1-18-15,1 6 34 0,-3 2 90 0,2 3-34 16,3 2-53-16,-7 6-33 0,0 0-45 16,3 3-46-16,-3-1-58 0,-4 2-15 0,0 1-72 15,-2 0-79-15,0 1 0 0,-2-1 0 16,0 0 0-16,-2 0 0 0,-2 0 0 0,2-2 0 0,-6-2 0 16,0 2 0-16,-3-3-284 0,3 0-207 15,-7-3-166-15,3-2-112 0,-2 2 74 0,-5-3 8 16,2-1-87-16,-1-2-444 0,5-2-858 0</inkml:trace>
  <inkml:trace contextRef="#ctx0" brushRef="#br0" timeOffset="39839.1">1695 7645 342 0,'0'0'406'0,"0"0"-55"0,-16-3-53 15,16 3-33-15,0 0-3 0,-17-3-38 0,17 3-11 16,0 0-39-16,-17 0 1 0,17 0-42 0,0 0 1 16,0 0-38-16,-12-3-7 0,12 3-25 15,0 0 4-15,0 0-32 0,0 0 14 0,-2-17-30 16,6 7 17-16,0-2-26 0,2-3 19 0,1 0-30 16,-1 0 21-16,0 0-17 0,-2-1 17 0,2 1-22 15,-4 0 20-15,1 0-21 0,-1-1 2 16,-2-1 0-16,0 4 3 0,0-1 5 0,0 14 9 15,-5-23 5-15,5 23 3 0,-2-19 4 16,2 19-5-16,-4-14 1 0,4 14-4 0,0 0-9 16,-8-6 3-16,8 6 15 0,-8 10-19 0,6 4 20 15,-3 5 9-15,5 3-21 0,-2 7 23 0,4 3-17 16,1 9 5-16,-1 2 8 0,4 5 1 16,-2 1 5-16,0-7 3 0,0 2 18 0,-2-4-14 0,0 0 20 15,0-7-22-15,-2-2 7 0,0-1-2 16,-2-3-4-16,0-5 3 0,0-1 17 0,-2-4 15 15,-2-2-6-15,0-1-12 0,-3-6-14 16,-3-2-15-16,0-5 4 0,-1-3-25 0,-3-4 11 16,1-1-31-16,3-2 17 0,-3 0-39 0,3-2-75 15,2-1-45-15,-1 1-76 0,3 0-64 16,0 1-54-16,4-3-43 0,-1 3-30 0,5 10-17 16,5-27-39-16,3 15-250 0,0-1-294 0</inkml:trace>
  <inkml:trace contextRef="#ctx0" brushRef="#br0" timeOffset="39992.1">1761 7793 334 0,'0'0'447'16,"13"4"-53"-16,-13-4-27 0,8 10-7 0,-8-10-34 0,4 13-37 15,-4-13-29-15,4 15-32 0,-4-15-36 16,0 20-33-16,0-20-30 0,0 23-24 0,0-23-20 16,0 26-14-16,0-26-19 0,0 25-61 0,0-25-97 15,0 29-94-15,0-29-113 0,2 25-100 16,-2-25-450-16,6 23-491 0</inkml:trace>
  <inkml:trace contextRef="#ctx0" brushRef="#br0" timeOffset="40573.36">2617 7619 320 0,'0'0'388'0,"0"0"-55"0,0 0-59 0,0 0-12 0,0 0-41 15,0 0 3-15,-4-10-61 0,4 10-8 16,0 0-49-16,0 0-1 0,2-15-35 0,-2 15 1 16,8-21-18-16,-4 8-5 0,3-2-10 0,-1-1-22 15,0-3 12-15,0 1-20 0,0-1 15 16,-2-1-20-16,1 0 18 0,-3 0-19 0,0 0 15 16,-2 0-8-16,0 1 26 0,0 2-11 0,-2 1 32 15,0 2-21-15,2 14 6 0,-2-22-18 16,2 22 17-16,-7-15-15 0,7 15 12 0,0 0-8 15,-10 4 15-15,10-4-8 0,-8 24 20 0,4-5 5 16,-1 5 10-16,3 6 1 0,0 0 8 0,2 4 8 16,0 7-18-16,0 1 22 0,2 0-5 15,0-1 13-15,1 2-13 0,-1-3-2 0,2 0-8 16,-2-2-7-16,0-7-12 0,0-1-9 0,-2-6 2 16,2-2 1-16,-2-2 28 0,2-3 29 15,-2 0 33-15,0-17 18 0,0 25-25 0,0-25-24 16,-8 11-22-16,8-11-20 0,-15-2-15 0,5-5-13 15,0-2 6-15,-1-3-13 0,3 0-12 16,0-1-39-16,-1-1-73 0,3 0-38 0,0-1-84 16,2 0-74-16,2 1-84 0,2 1-31 0,2-1-29 15,2 2-75-15,4 0-15 0,1 1-362 16,3 1-519-16</inkml:trace>
  <inkml:trace contextRef="#ctx0" brushRef="#br0" timeOffset="40771.4">2848 7708 505 0,'0'0'567'0,"0"0"-126"16,11 6-34-16,-11-6-82 0,0 0-39 0,6 9-45 16,-6-9 14-16,2 12-19 0,-2-12 7 0,2 17-13 15,-2-17-22-15,4 18-24 0,-4-18-17 16,4 20-20-16,-4-20-23 0,5 18-17 0,-5-18-18 0,8 18-8 16,-8-18-12-16,8 12-15 0,-8-12-5 15,13 9-8-15,-13-9-5 0,12 3-3 0,-12-3-38 16,0 0-83-16,16-2-93 0,-16 2-98 15,0 0-99-15,19-2-107 0,-19 2-92 0,0 0-402 16,19-4-634-16</inkml:trace>
  <inkml:trace contextRef="#ctx0" brushRef="#br0" timeOffset="41304.41">3876 7401 104 0,'0'0'458'0,"0"0"-85"15,0 0-46-15,2-13-54 0,-2 13-56 0,0 0-29 16,2-14-12-16,-2 14-22 0,-2-15-6 16,2 15-14-16,-2-21-14 0,0 8-8 0,-2-2-31 15,2 0 5-15,-5-3-20 0,3 2 6 0,0-3-16 16,0 2 12-16,-2-3-17 0,0 4 14 16,1 1-11-16,1 1 11 0,0 2-28 0,0 1 8 15,4 11-28-15,-6-18 11 0,6 18-23 0,0 0 14 16,0 0-19-16,0 0 33 0,0 0-5 15,-8 14 34-15,8-2 9 0,2 6 11 0,0 1 11 16,2 1-7-16,-2 3 20 0,2 2 18 0,-2 1 16 16,2 2 25-16,0 1 7 0,-2 0 15 0,1-1-14 15,-1 0-1-15,0-3-36 0,-2 0 0 0,-2-2-41 16,2 0 36-16,-2-1-35 0,-1-3 23 16,1 1-51-16,0-2 30 0,-2-2-28 0,0-2 47 15,0-1-41-15,-2-3 25 0,0-2-49 0,6-8 20 16,-17 7-44-16,17-7 16 0,-21-2-77 15,21 2-53-15,-18-5-112 0,18 5-108 0,-19-9-126 16,19 9 83-16,-12-7-54 0,12 7-68 16,0 0-39-16,-7-11-35 0,7 11-525 0,11-8-719 15</inkml:trace>
  <inkml:trace contextRef="#ctx0" brushRef="#br0" timeOffset="41573.4">4060 7491 329 0,'0'0'721'0,"16"-4"-135"0,-16 4-52 15,0 0-69-15,15-3-35 0,-15 3-44 0,0 0-51 16,0 0-58-16,0 0-50 0,0 0-43 16,-4 18-35-16,4-18-29 0,0 0-29 0,-7 13-16 15,7-13-18-15,0 0-8 0,3 15-11 0,-3-15-4 16,12 15-6-16,-2-9-8 0,3 0-4 16,1 1-1-16,3 0-4 0,-1 1-2 0,-1-2-1 15,-1 2 29-15,-1-2 50 0,-3 3 95 0,-2-1 38 16,-2 2 159-16,-4 2-3 0,-4 1-24 0,-2 1-39 15,-4 1-48-15,-4 4-41 0,-1-2-57 0,-1-1-17 16,3-3-30-16,-1 0-21 0,0-4-73 16,3 1-28-16,1-2-256 0,8-8-136 0,-12 12-165 15,12-12-145-15,-9 11-33 0,9-11 109 16,0 0-52-16,0 0-662 0,0 0-1005 0</inkml:trace>
  <inkml:trace contextRef="#ctx0" brushRef="#br0" timeOffset="41902.4">4653 6930 536 0,'6'-25'671'15,"0"2"-125"-15,1 7-98 0,-3-2-106 16,0 5-55-16,0 1-63 0,-4 12-19 0,6-10 8 15,-6 10 17-15,2 11 26 0,0 9 1 0,3 10 6 16,-3 13 15-16,2 16-19 0,4 34 17 0,2 13-41 16,3 13-13-16,12 74 36 0,-7-46 10 15,9 46-35-15,2-1 11 0,0-4-48 16,-8-45 40-16,-3-23-46 0,13 65-4 0,-6-45-36 0,-4-27 3 16,1-1-49-16,1 0 3 0,4-9-23 15,0-3-50-15,-4-8-34 0,4-6 0 0,-5-9 0 16,-5-17 0-16,-3-15-261 0,-5-11-146 0,-1-2-155 15,-2-12-188-15,-2-5-59 0,-4-15 15 16,0 0-665-16,-12-3-1150 0</inkml:trace>
  <inkml:trace contextRef="#ctx0" brushRef="#br0" timeOffset="43206.77">4984 7048 507 0,'0'0'446'0,"-11"-10"-64"0,11 10-43 0,0 0-48 15,-12-9-62-15,12 9-41 0,0 0-37 0,0 0-25 16,-4-9-29-16,4 9-13 0,0 0-16 0,6-14-3 16,2 7-12-16,3-1-8 0,3-1-10 15,-1-1-4-15,1 1-7 0,5-2-6 0,-1 0-5 16,1 0-2-16,0 0-3 0,-3-1 4 0,3 1-4 15,-3 0 9-15,-3 3-12 0,1-2 11 16,-4 3-16-16,1-1 14 0,-3 3-10 0,-8 5 9 16,14-10 0-16,-14 10 23 0,0 0 10 15,0 0 27-15,0 0 20 0,3 11 5 0,-8 1 14 16,-1 2-11-16,-4 2 11 0,2 5-19 0,-3 3 0 16,1 1-17-16,0 5-8 0,-1 0-16 15,3 1-6-15,0 1-9 0,-1-4-3 0,3 2-15 16,2-3-1-16,-2 2 0 0,0-2-3 0,2 0-1 15,-1-1 0-15,-1-1-4 0,2-2-3 0,-2-2-1 16,2-3 4-16,-2-1 1 0,-1-2-3 0,-1-2 0 16,0-2 0-16,-2-3 3 0,-1-1-7 15,3-2-1-15,8-5 3 0,-21 3-6 0,21-3 4 16,-18-2-7-16,18 2 2 0,-13-9-4 0,13 9 0 16,-8-13 1-16,8 13-5 0,2-18-2 15,2 7 11-15,2 0-8 0,3 0 3 0,3-3-7 16,-2 1 0-16,7-2-17 0,2 0-4 0,-1 0-1 15,1 0 7-15,-1 0-3 0,1 1 8 16,0 0-2-16,-1 1 12 0,-1 0-5 0,-3 1 13 16,1 2-11-16,-5 0 9 0,2 2 0 0,-3 1 7 15,-1 1-9-15,-8 6 9 0,14-9-11 16,-14 9-3-16,13-7 15 0,-13 7-8 0,0 0 10 0,0 0-11 16,0 0 10-16,0 0-8 0,0 0 8 15,0 15-10-15,0-15 11 0,0 10-11 0,0-10 8 16,0 0-7-16,-4 17 9 0,4-17-8 15,0 0 10-15,4 13-9 0,-4-13 8 0,0 0-8 16,6 12 11-16,-6-12-10 0,0 0-5 0,12 6-13 16,-12-6 1-16,0 0-7 0,15 4 11 15,-15-4-7-15,0 0 20 0,0 0-14 0,12 5 16 16,-12-5-9-16,0 0 13 0,0 0-14 0,0 0 7 16,13-3-3-16,-13 3 5 0,0 0-9 0,8-6 15 15,-8 6-15-15,8-6 12 0,-8 6-5 0,11-10-12 16,-11 10-4-16,14-11-5 0,-14 11 1 15,14-10 3-15,-14 10 5 0,17-11 2 0,-17 11 3 16,14-10 4-16,-14 10 1 0,15-10 3 0,-15 10 1 16,12-10 1-16,-12 10 1 0,13-11 2 15,-13 11-4-15,10-12 2 0,-10 12 0 0,8-12 0 16,-8 12-6-16,11-11 6 0,-11 11-9 16,0 0 12-16,8-11-17 0,-8 11 13 0,0 0 0 15,0 0-12-15,6-7 14 0,-6 7-2 0,0 0 16 16,0 0 21-16,6 11 4 0,-6-11 19 0,0 15-5 15,0-15 7-15,0 19-21 0,0-19 6 0,0 23-12 16,0-23 0-16,-4 25-12 0,4-25 3 0,0 23-17 16,0-23 12-16,-2 23-23 0,2-23-27 15,0 23-62-15,0-23-59 0,-2 22-52 0,2-22-86 16,-4 21-93-16,4-21-50 0,-6 19-448 16,2-8-513-16</inkml:trace>
  <inkml:trace contextRef="#ctx0" brushRef="#br0" timeOffset="43457.77">4976 7725 204 0,'-13'10'576'0,"3"-5"-101"16,-1 2-98-16,11-7-50 0,-10 4-62 16,10-4-47-16,0 0-32 0,0 0-19 0,17-18-1 15,-7 6 1-15,13-6 10 0,10-5-5 0,4-3 19 16,19-12 5-16,4-1-3 0,4-2-17 15,0 0-32-15,4 4-25 0,0 2-21 0,-4 2-21 16,-8 10-13-16,-12 3-20 0,1 1-5 16,-3 2-51-16,-3 2-60 0,-6 4-55 0,-4 0-46 15,-6 3-50-15,-5 3-34 0,-1-1-25 0,-3 3-25 0,-14 3-37 16,19-2-8-16,-19 2-78 0,0 0-280 16,0 0-279-16</inkml:trace>
  <inkml:trace contextRef="#ctx0" brushRef="#br0" timeOffset="43877.64">5217 7822 465 0,'0'0'559'15,"5"-17"-87"-15,-5 17-37 0,2-13-54 16,-2 13-39-16,0 0-50 0,2-14-33 0,-2 14-44 15,0 0-17-15,0 0-23 0,0 0 20 16,0 0 31-16,0 0 13 0,0 0-5 0,4 15 3 16,-2-1-37-16,-2 4-2 0,0 1-44 0,2 2 1 15,-2 3-27-15,0 0 23 0,-2 1-56 16,2 1-20-16,0-1-14 0,0-1-31 16,2 1-103-16,0-3-137 0,0-2-113 0,2 0-20 0,0-5-42 15,5-2-78-15,1-5-82 0,0-4-61 16,-10-4-404-16,27-1-663 0</inkml:trace>
  <inkml:trace contextRef="#ctx0" brushRef="#br0" timeOffset="44092.65">5482 7901 482 0,'0'0'593'0,"-2"-23"-95"0,2 23-39 0,-8-15-57 16,8 15-42-16,-11-4-23 0,11 4-17 0,-12 3-15 16,12-3-21-16,-12 14-34 0,7-4-14 15,5-10-16-15,-4 22-22 0,4-22 5 0,4 21-28 16,1-9 12-16,1-4-32 0,4-1 86 0,0-4-59 15,7-3-16-15,2-3-25 0,1-5-18 0,3-4-23 16,-2-1-19-16,-1-2-10 0,-1-2-13 0,-5 0-10 16,-1-2-19-16,-7 2-45 0,-4-1-85 15,-6 3-104-15,-4 0-134 0,-5 3-138 0,-3 3 58 16,-3 3-30-16,-4 4-65 0,-6 3-97 16,0 3-586-16,-6 7-839 0</inkml:trace>
  <inkml:trace contextRef="#ctx0" brushRef="#br0" timeOffset="44912.65">1995 8246 36 0,'-21'-5'288'0,"2"1"-68"0,1 1-41 0,1 1-22 16,-1-2-4-16,1 0-19 0,1 2 0 15,1-1 12-15,1 1 8 0,1-1-3 0,13 3-13 16,-22-3-1-16,22 3-26 0,-19-4 2 0,19 4-26 16,-12-3-1-16,12 3-31 0,0 0 15 0,0 0-7 15,0 0 26-15,0 0-15 0,20 3 9 0,-1 0-22 16,4-2 14-16,8 2-25 0,6 0 15 16,6-1-24-16,13 1 16 0,6-1-4 0,6-1-2 15,34-1-13-15,3-1 17 0,7-2 0 0,5-4-1 16,7-3-4-16,73-11 7 0,-48 2 14 15,37-9 3-15,-48 4 7 0,-24 1-15 0,0-1-8 16,-5 0-2-16,-3 1-9 0,-5 1-7 0,-8 3-10 16,-8 1-7-16,-19 7 1 0,-15 2-5 15,-5 1-5-15,-11 1-7 0,-6 4 6 0,-2-1 6 16,-6 0 29-16,-3 0 32 0,-1 3 45 0,-3-2 24 16,1 0 8-16,-3 2-13 0,-12 1-4 0,21-4-37 15,-21 4-13-15,16-4-29 0,-16 4-4 16,15-4-21-16,-15 4-13 0,10-3-60 0,-10 3-85 15,0 0-78-15,10-8-48 0,-10 8-47 0,0 0-38 16,0 0-29-16,0 0-69 0,0 0-17 16,-2-13-487-16,2 13-589 0</inkml:trace>
  <inkml:trace contextRef="#ctx0" brushRef="#br0" timeOffset="45615.64">1933 8599 253 0,'0'0'382'0,"-17"6"-55"16,17-6-46-16,-14 9-35 0,5-2-29 0,1 3-17 15,-2 2-8-15,2-1-28 0,-1 2-17 0,3 1-22 16,0-2-23-16,0 0-20 0,2 0-18 0,4-12-4 15,-5 21-9-15,5-21-7 0,5 15 2 16,-5-15 0-16,12 10-2 0,-12-10 5 0,19 0-2 16,-7-3-10-16,-2 0 0 0,1-1-7 15,-1-1-2-15,-10 5 9 0,17-8 7 0,-17 8 0 16,10-6-10-16,-10 6-12 0,0 0-5 0,0 0-31 16,4-11-56-16,-4 11-41 0,0 0-43 15,0 0-23-15,0 0-64 0,-6-8-71 0,6 8-12 0,0 0-343 16,0 0-222-16</inkml:trace>
  <inkml:trace contextRef="#ctx0" brushRef="#br0" timeOffset="45736.65">2073 8687 433 0,'0'0'488'0,"15"-5"-43"0,-15 5-21 15,0 0-34-15,10-4-69 0,-10 4-48 0,0 0-53 16,0 0-43-16,0 0-34 0,0 0-25 0,0 0-30 16,4-11-83-16,-4 11-121 0,0 0-97 15,0 0-128-15,0 0-56 0,0 0-378 0,11-12-368 16</inkml:trace>
  <inkml:trace contextRef="#ctx0" brushRef="#br0" timeOffset="45942.64">2245 8531 530 0,'0'0'537'0,"0"0"-86"16,-2-17-16-16,2 17-82 0,0 0-37 16,0 0-77-16,0 0-26 0,0-17-58 0,0 17-19 15,0 0-40-15,0 0-1 0,0 0-28 0,0 0 36 16,0 0-6-16,8 15 14 0,-4-3-31 15,0 3 13-15,0 0-34 0,3 4 2 0,-3 2-9 16,0 3-11-16,2 3-7 0,0-2-66 0,1 1-87 16,1 1-100-16,0-3-76 0,-2 1-83 15,3 0-129-15,1-5-371 0,0-1-508 0</inkml:trace>
  <inkml:trace contextRef="#ctx0" brushRef="#br0" timeOffset="46276.67">2882 8610 414 0,'0'0'480'0,"-5"-11"-74"0,5 11-43 0,-6-11-67 15,6 11-25-15,0 0-50 0,-6-9-13 0,6 9-49 16,0 0-8-16,0 0-32 0,0 0 0 0,-12 1-25 15,12-1-6-15,0 0-28 0,-7 15 2 0,7-15-21 16,-2 14 9-16,2-14-21 0,2 12 12 16,-2-12-21-16,7 14 18 0,-7-14-24 0,8 8 25 15,-8-8-18-15,0 0 22 0,16 3-17 0,-16-3 28 16,0 0-8-16,15-6 29 0,-15 6-4 16,0 0-2-16,10-7-11 0,-10 7-8 0,0 0-10 15,4-12-14-15,-4 12-1 0,0 0-8 0,0 0-13 16,-4-15-60-16,4 15-75 0,0 0-84 0,-4-11-78 15,4 11-99-15,0 0-124 0,0 0-362 0,0 0-509 16</inkml:trace>
  <inkml:trace contextRef="#ctx0" brushRef="#br0" timeOffset="46546.66">3039 8494 452 0,'0'0'618'0,"-4"-15"-99"16,4 15-54-16,-5-16-85 0,5 16-73 0,-4-19-54 15,4 19-57-15,-2-20-32 0,2 20-46 0,2-15-14 16,-2 15-36-16,4-14-6 0,-4 14-17 0,0 0-3 16,13-5-11-16,-13 5-2 0,12 5-13 0,-6 3 12 15,3 3-11-15,-3-1 32 0,0 2 16 16,0 2 14-16,-2-1 10 0,1 2 11 0,1 0-9 16,0-3 4-16,-2 1-15 0,2 0-6 15,0-2-10-15,1 0-8 0,-1-3-10 0,2 0-8 16,-2-1 1-16,3 0-10 0,-9-7-30 0,18 7-70 15,-18-7-96-15,19 4-76 0,-19-4-63 0,14 1-67 16,-14-1-101-16,0 0-37 0,19 3-353 16,-19-3-494-16</inkml:trace>
  <inkml:trace contextRef="#ctx0" brushRef="#br0" timeOffset="47001.66">4068 8298 9 0,'0'0'501'0,"0"0"-89"16,0 0-65-16,-12-1-49 0,12 1-27 15,0 0-44-15,-15 1-27 0,15-1-42 0,-14 5-13 16,14-5-29-16,-11 5 5 0,11-5-28 0,-10 5 1 16,10-5-23-16,-10 7 7 0,10-7-15 0,-11 11 4 15,11-11-6-15,-6 12 2 0,6-12-14 0,0 0 6 16,-2 17 5-16,2-17 4 0,0 0 13 15,6 13-4-15,-6-13 22 0,11 7-4 0,-11-7 17 16,12 0 5-16,-12 0 6 0,19-5-19 0,-7 1 2 16,-2-2-6-16,-1-1 14 0,-1 3-22 15,-8 4 7-15,12-13-5 0,-12 13-9 0,7-13-18 16,-7 13-16-16,0 0-13 0,-3-17-12 0,3 17-46 16,-6-8-69-16,6 8-69 0,-12-6-54 15,12 6-76-15,0 0-70 0,-15 0-110 0,15 0-98 16,0 0-376-16,-8 8-604 0</inkml:trace>
  <inkml:trace contextRef="#ctx0" brushRef="#br0" timeOffset="47132.69">4231 8334 408 0,'0'0'506'0,"0"0"-110"15,0 0-70-15,0 0-80 0,0 0-39 0,0 0-119 16,0 0-144-16,0 0-130 0,0 0-160 15,0 0-150-15,2-16-57 0</inkml:trace>
  <inkml:trace contextRef="#ctx0" brushRef="#br0" timeOffset="47382.67">4426 8122 76 0,'0'0'644'0,"0"0"-114"0,0 0-75 15,0 0-64-15,0 0-91 0,0 0-55 0,0 0-44 16,0 0 1-16,0 0 23 0,0 0 3 0,2 18 14 16,2-6-6-16,-2 2-15 0,0 3-12 15,-2 0-18-15,2 2-27 0,0 1-26 0,0-1-17 16,0 1-30-16,-2 0-14 0,2-2-18 16,0 1-8-16,-2 0-14 0,3-2-17 0,-1-1-90 0,-2-3-109 15,2 2-92-15,-2-15-92 0,2 22-82 0,-2-22-116 16,0 15-531-16,0-15-741 0</inkml:trace>
  <inkml:trace contextRef="#ctx0" brushRef="#br0" timeOffset="50035.71">5912 6407 489 0,'0'0'485'0,"0"0"-82"0,2-12-52 0,-2 12-52 16,0 0-67-16,0 0-51 0,0 0-37 15,0 0-24-15,0 0-28 0,0 0-5 0,0 0-2 16,-8 9 17-16,8 4-5 0,-4 4 1 0,4 5 4 15,-2 11 7-15,2 12-4 0,2 13 8 0,2 10-12 16,0 32 9-16,0 6-15 0,0 4-3 16,2 10 7-16,3 4-11 0,-5 8 2 0,0 1-8 15,2 75-3-15,2-53 10 0,-3-25 3 0,1 5-9 16,0-2-21-16,2-2-2 0,3 0-9 16,-1-6-6-16,2-5-4 0,1-8-14 0,1-7-3 15,-1-10-2-15,-3-7-6 0,0-22 1 0,1-13-11 16,-3-4 3-16,-2-10-4 0,2-5-19 0,-2-6-64 15,-1-5-48-15,-3-4-44 0,0-3-62 0,-2-16-76 16,-2 19-100-16,2-19-142 0,-19 0-483 16,9-5-687-16</inkml:trace>
  <inkml:trace contextRef="#ctx0" brushRef="#br0" timeOffset="52532.14">6332 7435 328 0,'0'0'418'0,"0"0"-89"0,-13 4-41 0,13-4-30 0,0 0-36 16,0 0-35-16,0 0-48 0,-12 3-20 0,12-3-36 15,0 0-11-15,0 0-10 0,0 0 14 16,0 0 1-16,0 0 25 0,0 0-10 0,0 0 22 16,18-3-3-16,-18 3-3 0,21-6-2 0,-11 1-8 15,3 1-13-15,-1 0 1 0,3-1-19 16,-3-1-3-16,0 1-16 0,1-1-9 0,-1 2-4 16,-1 0-9-16,-11 4-1 0,20-7-5 0,-20 7-4 15,13-5-3-15,-13 5-2 0,10-5-1 16,-10 5-2-16,0 0-2 0,12-5-12 0,-12 5-48 15,0 0-76-15,0 0-51 0,0 0-64 0,0 0-65 16,0 0-24-16,0 0-34 0,0 0-365 0,0 0-314 16</inkml:trace>
  <inkml:trace contextRef="#ctx0" brushRef="#br0" timeOffset="52928.13">6352 7442 462 0,'0'0'341'15,"0"0"-31"-15,0 0-77 0,0 0-37 0,0 0-31 16,0 0-24-16,0 0-21 0,0 0-12 0,0 0-8 16,0 0-6-16,0 0 6 0,-14 6 7 15,14-6-9-15,-8 17-15 0,8-17 1 0,-7 20-29 16,3-8 14-16,2-2-28 0,0 4 4 0,2-14-14 15,-2 24 0-15,2-24-17 0,2 22 10 16,0-10-19-16,4-3 17 0,-2 2-13 0,5-1 50 16,1-3-9-16,-2 3 7 0,3-3-5 0,1 1 9 15,-2-1 19-15,3-1 3 0,-7 1 32 16,2 1 18-16,-8-8 39 0,13 14 39 0,-13-14 23 16,6 18-11-16,-6-18-26 0,-2 22-32 0,-2-9-27 15,-5 1-24-15,1-1-23 0,-2 2-17 0,-1-1-18 16,-1-1-5-16,0-1-12 0,1 0-6 15,-1-1-7-15,0-3-5 0,1 1-13 0,-1-3-81 16,6 0-107-16,6-6-96 0,-19 7-65 0,19-7-59 16,0 0-80-16,-12-2-95 0,12 2-463 0,0 0-690 15</inkml:trace>
  <inkml:trace contextRef="#ctx0" brushRef="#br0" timeOffset="53976.69">6747 6244 350 0,'0'-14'254'0,"0"14"-21"0,-2-26-35 16,2 11-38-16,0 0-18 0,0-4-3 0,2 3-10 15,-2-2 21-15,2 2 0 0,0-2 1 0,0 3-6 16,-2 0-15-16,0 15-10 0,2-22-34 15,-2 22-8-15,4-18-32 0,-4 18 3 0,0 0-21 16,0 0 41-16,0 0 17 0,5 22 26 0,-5 0-2 16,4 11-7-16,-4 15-7 0,0 9-13 15,2 9-8-15,0 31 24 0,2 1-2 0,-2 10 4 16,2-1-1-16,0 2 26 0,0 4-10 0,1 4 18 16,-3-1 12-16,2 4 1 0,-2 1-12 0,0-2-22 15,-2-2-17-15,0-4-13 0,-2-3-5 16,2-4-3-16,-2-5-17 0,2-21-7 0,0-12-9 15,0-1-8-15,2-6-5 0,0-1-4 0,2-3-10 16,0-6 1-16,0-9-1 0,0-5-2 0,-1-6-6 16,1-4 0-16,-2-5 3 0,0 0 2 15,0-4-8-15,0-2 7 0,-2-2-44 0,0-14-120 16,-2 16-103-16,2-16-76 0,0 0-78 16,-17-3-95-16,9-5-85 0,-2 1-408 0,1-6-652 15</inkml:trace>
  <inkml:trace contextRef="#ctx0" brushRef="#br0" timeOffset="54843.24">6232 7180 410 0,'-10'-6'446'0,"10"6"-68"0,0 0-53 0,-14-6-34 0,14 6-34 15,0 0-40-15,0 0-47 0,-9-5-23 16,9 5-42-16,0 0-5 0,0 0-34 0,0 0 7 16,6-20 17-16,5 13 11 0,1-2-14 0,7 1-3 15,-1-3-13-15,5-1-11 0,6-3-8 16,0 0-10-16,4 0-8 0,-2 2-4 0,2-1-6 15,0-1-5-15,-2 3 0 0,-4-1-8 0,0 1 2 16,-4 3-5-16,-5 0 1 0,1 1 0 16,-2 2-6-16,-5 1 4 0,2-1 1 0,-5 1-3 15,-9 5-3-15,16-7-20 0,-16 7-58 0,0 0-43 16,0 0-68-16,0 0-66 0,0 0-40 0,0 0-46 16,0 0-58-16,-6 10-268 0,6-10-221 15</inkml:trace>
  <inkml:trace contextRef="#ctx0" brushRef="#br0" timeOffset="57098.15">7158 7126 46 0,'0'0'465'0,"0"0"-107"15,-12-7-18-15,12 7-21 0,0 0-26 0,0 0-11 16,0 0-49-16,-8-8-6 0,8 8-20 16,0 0-19-16,0 0-17 0,0 0-16 0,0 0-16 15,0 0-13-15,0 0 8 0,0 0-16 0,0 0 11 16,4-15-24-16,-4 15-9 0,12-7-4 16,-12 7-4-16,17-9-3 0,-7 5-10 0,1-3 0 0,1 1-6 15,0 1-2-15,3-2-5 0,-3 0-3 16,3-1 0-16,-5 1-13 0,2 1-9 0,1 0-6 15,-3 1-4-15,-2-1-5 0,-8 6-2 16,19-8 3-16,-19 8-7 0,10-8-2 0,-10 8-11 16,0 0 3-16,11-6-1 0,-11 6-21 0,0 0-83 15,0 0-69-15,0 0-35 0,0 0-38 0,0 0-48 16,0 0-37-16,-13 13-43 0,13-13-37 16,-18 12-16-16,9-4-386 0,1 3-417 0</inkml:trace>
  <inkml:trace contextRef="#ctx0" brushRef="#br0" timeOffset="57436.15">7165 7175 108 0,'0'0'469'0,"0"0"-51"16,0 0-53-16,0 0-32 0,-15 0-26 0,15 0-60 16,0 0-29-16,0 0-55 0,0 0-19 0,-12 5-42 15,12-5-7-15,-11 7-26 0,11-7 20 16,-10 18-5-16,6-7-10 0,0 1-20 0,0 0-2 15,0 0-17-15,4 1-2 0,0-13-5 0,0 26 30 16,4-14 4-16,0-2-4 0,4-1 15 16,2 1 14-16,3-3 10 0,5-2 5 0,-3 0 5 0,1-1 7 15,3-2 8-15,0 1-10 0,-7 2-5 16,3-2 23-16,-5-1 35 0,-10-2 38 16,21 10 39-16,-21-10-16 0,4 12 3 0,-4-12 8 15,-9 22-38-15,-1-10-29 0,-2-1-29 0,-3 1-24 16,-1 1-25-16,-1-1-11 0,3-2-19 0,-1-1-8 15,-3 0-16-15,5-2 0 0,-3 0-21 0,1-1-112 16,3-2-98-16,1 2-138 0,-1-2-153 16,12-4-8-16,-19 6 22 0,19-6-73 0,-10 5-66 15,10-5-102-15,0 0-256 0,-12 6-625 0</inkml:trace>
  <inkml:trace contextRef="#ctx0" brushRef="#br0" timeOffset="67717.5">7096 6634 136 0,'0'0'320'0,"0"0"-70"0,0 0-59 0,0 0-19 16,0 0-59-16,0 0-3 0,0 0-24 15,0 0 12-15,0 0-13 0,0 0 18 0,0 0-17 16,0 0 20-16,0 0 3 0,0 0 8 0,5-12-22 15,-5 12-16-15,0 0-13 0,10-12-14 16,-10 12-1-16,12-13-18 0,-12 13-5 0,9-13 10 16,-9 13 19-16,4-15-17 0,-4 15 2 15,2-15-10-15,-2 15 0 0,0-19-21 0,0 19 18 16,-4-16-9-16,4 16 4 0,-7-14 4 0,7 14-9 16,-12-7-1-16,12 7-4 0,-10-2-4 15,10 2-1-15,-21 4 10 0,11 1-15 0,-3 3 14 16,7 2-10-16,-6 1 16 0,1 3-16 0,3 0 18 15,0 4-22-15,2-1 15 0,1 3-20 0,3-2 24 16,0-1-21-16,2 2 16 0,2-2-16 0,3-1 12 16,3-2-14-16,0-1 18 0,2-3-18 15,3-2 11-15,1-3-11 0,3-1 18 0,-3-4-21 16,3 0 19-16,1-2-16 0,-1-4 10 0,0 1-17 16,-1-2 21-16,-1-1 2 0,-3-1-4 15,-2-1-2-15,3-1-15 0,-5 0 16 0,-4 0-18 16,0-1 18-16,-4 12-15 0,4-21 13 15,-4 21-22-15,2-18 27 0,-2 18-7 0,0-13 14 0,0 13-11 16,0 0 11-16,-2-17-14 0,2 17 13 16,0 0-16-16,0 0 8 0,-2-17-17 15,2 17 12-15,0 0-13 0,9-16 16 0,-9 16-14 16,14-11 13-16,-2 5-16 0,-3 1 11 0,-1 1-12 16,-8 4 13-16,19-6-12 0,-19 6 9 0,18-2-13 15,-18 2 19-15,13 2-14 0,-13-2 14 0,14 7-11 16,-14-7 12-16,6 10-12 0,-6-10 12 15,4 12-3-15,-4-12 7 0,4 12-5 0,-4-12 4 16,0 0-10-16,5 17 14 0,-5-17-20 0,0 0 13 16,8 10-4-16,-8-10 8 0,14 3-5 15,-14-3 5-15,23-1-13 0,-6-1 8 0,-5-3-6 16,3 2 6-16,-1-4-9 0,3 2 11 0,-3-2-6 16,-2 2 6-16,3-2-7 0,-7 0 13 0,0 0 13 15,-8 7 19-15,11-13 7 0,-11 13 0 0,0 0 12 16,0-14-19-16,0 14 7 0,-4-7-10 15,4 7 9-15,-13-5-10 0,13 5 6 0,-10-5-14 16,10 5 1-16,0 0-22 0,-13-5 7 0,13 5-19 16,0 0 12-16,0 0-11 0,0 0 6 15,17-10-10-15,-17 10 2 0,23-2-2 0,-13 1 9 16,7 1-11-16,-5 0 11 0,7 1-10 16,-5 1 4-16,-2 0-5 0,3 2 8 0,-5-2-12 15,1 2 12-15,-1 0-3 0,-10-4 42 0,14 11 14 16,-14-11 19-16,13 13 1 0,-13-13-2 0,4 13-8 15,-4-13-14-15,4 9-12 0,-4-9-7 0,0 0-6 16,10 10-8-16,-10-10 2 0,0 0-8 16,13 4 0-16,-13-4-4 0,14-2-10 0,-14 2-65 15,21-4-67-15,-7 1-53 0,-14 3-68 0,19-6-50 16,-19 6-81-16,12-4-77 0,-12 4-515 16,0 0-627-16</inkml:trace>
  <inkml:trace contextRef="#ctx0" brushRef="#br0" timeOffset="68035.5">7132 6961 706 0,'-17'6'609'0,"7"-4"-68"0,-3 1-44 15,13-3-59-15,-22 6-39 0,22-6-59 16,-15 5-64-16,15-5-61 0,0 0-39 0,0 0 22 15,0 0 7-15,8-11-21 0,13 0-5 0,6 0-38 16,12-4-25-16,5-3-23 0,5 1-18 0,24-8-16 16,3 1-8-16,3-2-13 0,3 2-5 15,-1-2-7-15,2 3-4 0,-3-1-5 0,-3 3-41 16,-15 3-64-16,-13 6-85 0,-3 1-52 0,-7 1-30 16,-6 4-17-16,-6 1 13 0,-4 1 8 0,-7 2 26 15,-1 0-23-15,-15 2-1 0,14 3-1 16,-14-3-13-16,0 0 38 0,-6 12 10 0,-2-6 25 15,-5 2 2-15,3-3-9 0,-4 3-12 0,-3-1-62 16,7 0-156-16,-7 0 37 0</inkml:trace>
  <inkml:trace contextRef="#ctx0" brushRef="#br0" timeOffset="79046.74">8035 6170 217 0,'4'-15'336'0,"-2"2"-58"16,0 0-50-16,-2 13-16 0,2-23-35 16,-2 23 9-16,4-19-14 0,-4 19 8 0,5-15-4 0,-5 15-17 15,0-12 8-15,0 12-13 0,0 0 6 16,4-15-30-16,-4 15-11 0,0 0-29 0,0 0-11 16,0-12-26-16,0 12-8 0,0 0-13 0,0 0 12 15,0 0 25-15,8 13 15 0,-8 0 19 16,2 6 4-16,2 7 25 0,0 6-5 0,0 10 11 15,5 10 11-15,-5 10 4 0,4 31 17 0,-2 3-17 16,3 3-17-16,-3 6-18 0,-2-2-5 16,0 1-2-16,0-3-5 0,0-1 6 0,0-1-17 15,1-4 3-15,-5-15 39 0,2-12 4 0,2-1-6 16,0 0-17-16,-4-3 1 0,0-2-10 16,0-2-3-16,0-1-8 0,0-4-12 0,0-8-13 15,0-4-14-15,-4 2-6 0,2-6-12 0,-2-2-2 16,4-7-8-16,0-3-6 0,-5-4-2 0,5-4-10 15,-4-2-70-15,4-3-110 0,0-14-159 16,-10 15-178-16,10-15-18 0,0 0 49 0,-17-7-56 16,13-4-39-16,-6 0-60 0,6 2-408 0,0-4-688 15</inkml:trace>
  <inkml:trace contextRef="#ctx0" brushRef="#br0" timeOffset="80374.39">8372 6825 110 0,'0'0'351'0,"0"0"-63"0,0 0-47 16,-4-12 3-16,4 12-31 0,0 0-5 0,0-12-3 15,0 12-18-15,0 0-10 0,-4-13-24 16,4 13 0-16,0 0-23 0,0 0 5 0,-7-12-30 15,7 12 4-15,0 0-25 0,0 0-7 0,0 0-17 16,-2-11-2-16,2 11-17 0,0 0 7 16,0 0-1-16,0 0 5 0,0 0 2 0,0 0 0 15,0 0-6-15,2-13 2 0,-2 13 2 0,11-9-2 16,-3 4-1-16,2-2-10 0,7 5-11 0,-7-1 0 16,3 1-8-16,1 2-1 0,-14 0-2 15,27 3 6-15,-15 1-5 0,-1 4 2 0,-3-1 19 16,0 5-10-16,0-1 17 0,-1 4-9 0,-3-1 13 15,-4 2-12-15,0 1 0 0,0 0-15 0,-4 1 9 16,0-2-15-16,-3 2 2 0,3-3-4 16,0 1-2-16,0-2-6 0,0-2 6 0,4-12-10 15,-8 21 4-15,8-21-3 0,-3 16 5 0,3-16-13 16,0 0 5-16,-4 18 0 0,4-18 2 16,0 0 4-16,7 12 17 0,-7-12 13 0,8 8-4 15,-8-8 19-15,4 9 3 0,-4-9 7 16,4 9 26-16,-4-9 23 0,4 9 27 0,-4-9 6 0,0 0 26 15,4 19-24-15,-4-19 36 0,-4 15 0 16,4-15-16-16,-4 15-27 0,4-15-17 0,-12 15-24 16,12-15-16-16,-15 15-18 0,7-8-9 0,-2 0-9 15,-3-2-9-15,-1 1-10 0,1-4-8 16,-1 1-31-16,-5 0-48 0,7-2-58 0,-5-1-87 16,17 0-112-16,-27-1-123 0,27 1 56 0,-20-4-40 15,20 4-68-15,-13-9-83 0,13 9-101 16,0 0-281-16,-4-15-614 0</inkml:trace>
  <inkml:trace contextRef="#ctx0" brushRef="#br0" timeOffset="80556.39">8651 6884 458 0,'0'0'480'0,"4"-10"-112"16,-4 10-61-16,0 0-55 0,4-12-41 0,-4 12-67 15,0 0-13-15,0 0-35 0,0 0-9 0,0-14-29 16,0 14-8-16,0 0-54 0,0 0-57 16,0 0-54-16,0 0-72 0,0 0-60 0,0 0-129 15,0 0-141-15,0 0-78 0</inkml:trace>
  <inkml:trace contextRef="#ctx0" brushRef="#br0" timeOffset="80792.39">8804 6692 44 0,'0'0'665'0,"0"0"-172"15,0 0-110-15,0 0-59 0,0 0-14 0,12 7-19 16,-12-7-6-16,6 22-13 0,-1-9-9 0,-1 2-19 16,0 0-8-16,0 1-12 0,0 2-31 15,2-2-34-15,-2 1-29 0,1 0-21 0,-1 0-25 16,0-1-8-16,-4 0-15 0,4 1-17 15,-4-1-16-15,-4-4-81 0,4 2-101 0,-4-3-66 16,4-11-56-16,-13 15-82 0,13-15-98 0,-10 2-39 16,10-2-413-16,-19-9-550 0</inkml:trace>
  <inkml:trace contextRef="#ctx0" brushRef="#br0" timeOffset="80941.39">8767 6758 302 0,'0'-14'543'0,"4"0"-94"0,2 0-18 0,2-1-41 16,1 0-54-16,1 0-49 0,-2 2-43 0,7-3-36 15,1 1-41-15,-1 0-32 0,1 0-20 0,3-2-31 16,-1 2-9-16,-1 0-34 0,6 0-63 0,-5 0-82 16,1 4-118-16,-1-2-122 0,-1 2-108 15,-3 4-383-15,-1-1-453 0</inkml:trace>
  <inkml:trace contextRef="#ctx0" brushRef="#br0" timeOffset="83230.75">19524 8593 283 0,'-12'-22'447'0,"-1"-7"-96"16,-1-1-50-16,3-1-19 0,1 0-24 0,4 3-4 15,0 0-56-15,4 3-26 0,-1 3-28 0,3 1-26 16,5 0-21-16,-1 5-17 0,2 2-12 16,2 3-14-16,3 5-3 0,1 4 2 0,0 4-17 15,3 4 10-15,-3 5-12 0,5 3 7 16,-1 2-12-16,-1 5 8 0,1-2-18 0,-3 1-4 16,1 0 2-16,1 0-7 0,-3-3 2 0,0 1-4 15,-1-4 5-15,1-3 0 0,-1-1-1 0,-1-1 1 16,2-5-6-16,-12-4 3 0,23 2-1 15,-13-8-4-15,-1-3-1 0,-1-1 4 0,0-4-3 16,-4-2 2-16,0 1 4 0,-2-2 14 0,-2 4 10 16,3 0 0-16,-3 13 1 0,0-21-12 0,0 21-7 15,0 0-3-15,0 0 5 0,0 0 31 16,-9 8 40-16,7 8 11 0,0 9 36 0,2 5 18 16,0 4 9-16,0 6 12 0,2 4 11 0,0-2-16 15,0 3 18-15,0 0-27 0,0 0 15 16,1-3-8-16,-3 2 19 0,0-3-10 0,0-3-16 15,-3-5-10-15,-1-2-21 0,0-3-13 0,-4 0-11 16,2-4-15-16,-3-4-8 0,-1-5-18 16,0-4-19-16,-1-5-1 0,-3-3-20 0,2-5 4 15,-3-3-51-15,1-6-44 0,-1-4-56 0,1-1-21 16,-1-2-115-16,1 0-83 0,3-2-124 0,-1 2 64 16,4 0-25-16,2 2-27 0,-1-2-46 0,5-1-50 15,2 0-542-15,4 3-739 0</inkml:trace>
  <inkml:trace contextRef="#ctx0" brushRef="#br0" timeOffset="83599.22">19681 8105 35 0,'0'0'407'0,"-12"-13"-104"0,12 13-12 0,-9-12-47 15,9 12-21-15,-6-12-28 0,6 12-21 0,-6-15-30 16,6 15-22-16,-4-16-14 0,4 16-13 0,-2-18-13 16,2 18-7-16,2-26-14 0,2 14-21 15,0-3 2-15,4 2-19 0,1-2 7 0,1 1-14 16,0 3 6-16,3 0-26 0,-3 0 18 0,0 4-16 15,1 3 13-15,1 0-13 0,-12 4 16 16,21 2-10-16,-11 3 23 0,0 1 5 0,1 4 21 16,-3 0-11-16,0 4 13 0,1-1-20 15,-1 2 7-15,0-1-22 0,0 2 12 0,1-1-5 16,-1 0-1-16,0 0-5 0,0 0-33 0,1 0-86 16,-1 0-114-16,0-1-112 0,1 1-473 15,3 0-399-15</inkml:trace>
  <inkml:trace contextRef="#ctx0" brushRef="#br0" timeOffset="83880.49">20247 8651 100 0,'-12'7'683'0,"12"-7"-151"0,0 0-101 0,-10 3-44 0,10-3-78 16,0 0-17-16,0 0-52 0,0 0-44 15,0 0-36-15,0 0-31 0,0 0-25 0,2-15-24 16,-2 15-14-16,10-9-16 0,-10 9-18 0,8-8-60 16,-8 8-75-16,0 0-67 0,15-5-64 15,-15 5-68-15,0 0-19 0,0 0-36 0,8 11-364 16,-8-11-294-16</inkml:trace>
  <inkml:trace contextRef="#ctx0" brushRef="#br0" timeOffset="83990.81">20212 8789 44 0,'0'0'552'0,"-6"15"-84"0,6-15-77 15,0 0-19-15,-2 12-59 0,2-12-44 0,0 0-45 16,0 0-42-16,8 4-49 0,-8-4-14 0,0 0-23 16,17 0-19-16,-17 0-20 0,16-3-59 0,-16 3-109 15,19-3-112-15,-19 3-141 0,19-6-452 0,-7 4-425 16</inkml:trace>
  <inkml:trace contextRef="#ctx0" brushRef="#br0" timeOffset="85538.74">20690 8327 207 0,'0'0'429'15,"0"0"-77"-15,0 0-47 0,0 0-37 0,0 0-31 16,0 0-16-16,-13-3-46 0,13 3-7 0,0 0-31 16,0 0-2-16,0 0-26 0,0 0-2 0,0 0-25 15,0 0 0-15,0 0-15 0,9-6 11 16,-9 6-16-16,16-5 3 0,-16 5-12 0,23-4 0 15,-23 4-16-15,25-4 1 0,-25 4-14 0,25-4 5 16,-25 4-10-16,24-1 10 0,-24 1-5 16,23-2 2-16,-23 2 2 0,21-1 1 0,-21 1-2 15,20-3-2-15,-20 3-6 0,17-1-4 0,-17 1 0 16,0 0-4-16,17-3-2 0,-17 3-1 16,0 0-1-16,14 0-4 0,-14 0-1 0,0 0-8 15,0 0-21-15,0 0-22 0,12-1-41 0,-12 1-3 16,0 0-44-16,0 0-28 0,0 0-21 0,0 0-15 15,0 0-24-15,0 0-22 0,0 0 3 16,0 0-56-16,0 0-282 0,-2 11-142 0</inkml:trace>
  <inkml:trace contextRef="#ctx0" brushRef="#br0" timeOffset="86002.22">20793 8335 14 0,'-6'-8'469'0,"6"8"-108"0,0 0-43 0,0 0-55 0,-8-11-36 15,8 11-27-15,0 0-36 0,0 0-22 16,0 0-15-16,-9-4-28 0,9 4 6 0,0 0-20 16,-10 4 18-16,10-4-17 0,-12 14-5 0,12-14-5 15,-13 16-7-15,7-6-8 0,2-1-5 16,0 3-8-16,-2 1-10 0,1 0 3 0,3-1-21 15,0 0 17-15,2-12-21 0,0 24 31 0,0-24-10 16,4 22 17-16,1-13-10 0,3 2 15 16,0-3-17-16,2 0 14 0,3-1-23 0,-1 0 18 15,3-3-19-15,-3 0 11 0,3 2-22 16,-1-1 11-16,-1-1-21 0,-1 1 20 0,0 0-20 16,-1 0 22-16,-1 1-6 0,0 0 28 0,-1 1 18 15,-1 1 22-15,-2 3 11 0,0-1 27 0,-4 1 2 16,0 2 13-16,0 0-2 0,-2-13 2 0,-2 24-2 15,0-10-10-15,0-1-5 0,-2-2-5 0,-2 1 1 16,0-2 32-16,0 1-23 0,-3-2-12 16,-1 0-24-16,-2 0-10 0,-1-3-24 0,1 0-13 15,-3-3-4-15,1-2-11 0,-1 1-6 16,-1-4-12-16,1-2-40 0,1-2-67 0,-1-3-105 16,-1 1-100-16,3-3-85 0,1 2 36 0,2-1-53 15,-1 2-49-15,3-1-82 0,2 3-69 0,6 6-434 16,-6-11-681-16</inkml:trace>
  <inkml:trace contextRef="#ctx0" brushRef="#br0" timeOffset="86388.39">21219 8490 185 0,'0'0'519'0,"0"0"-112"16,0 0-52-16,-10-6-33 0,10 6-35 0,0 0-44 15,0 0-26-15,0 0-21 0,0 0-14 0,-7-6-25 16,7 6-16-16,0 0-6 0,0 0-10 16,13-7 1-16,-13 7-5 0,21-5-18 0,-9 2-9 15,2 0-22-15,1-1 1 0,1 0-26 16,1 2 6-16,2-1-26 0,-1 0 2 0,-1 0-2 0,-1-1-4 16,-1 3-24-16,-1-2-62 0,-1 3-65 15,-13 0-73-15,20-3-63 0,-20 3-50 0,0 0-20 16,15-3-53-16,-15 3-54 0,0 0-236 0,0 0-239 15</inkml:trace>
  <inkml:trace contextRef="#ctx0" brushRef="#br0" timeOffset="86604.3">21374 8316 152 0,'0'0'575'0,"0"0"-118"16,-4-13-96-16,4 13-66 0,0 0-51 0,0 0-48 15,0 0 23-15,-10 5-3 0,10-5 2 0,-9 20 4 16,5-7-12-16,0 2 5 0,-2 1-17 15,2 3-6-15,0 0-15 0,1 1-23 0,-1 2-18 16,2 1-18-16,0-2-22 0,2-1-18 0,0 3-15 16,0-3-8-16,0 0-9 0,0 0-10 15,0-1-10-15,0-2-1 0,0-1-3 0,0-1-32 16,0-15-72-16,0 26-84 0,0-26-76 0,0 20-90 16,0-20-75-16,-4 15-115 0,4-15-494 15,-6 8-669-15</inkml:trace>
  <inkml:trace contextRef="#ctx0" brushRef="#br0" timeOffset="88422.27">9271 6443 136 0,'0'0'187'0,"0"0"-41"0,-4-14-19 0,4 14-15 16,0 0-12-16,-2-16-14 0,2 16-4 0,0-14-3 16,0 14-1-16,0 0-2 0,-4-19-1 15,4 19-11-15,0-14 20 0,0 14-15 0,-4-11 19 0,4 11-33 16,-9-11 12-16,9 11-35 0,-10-12 13 16,10 12-12-16,-17-8 7 0,7 3-17 0,-2 2 19 15,-3 0-5-15,3 0 17 0,-3-2-10 0,-1 4 11 16,-3-1-6-16,1 0 1 0,-1 0 2 15,-2-1-9-15,3 2 6 0,-5-1-10 0,0 2-4 16,1 2-12-16,-10-1 1 0,6 2-10 0,-1 1 2 16,0 3-8-16,-8 0-3 0,2 2 1 15,2 2 1-15,0 3-13 0,-4-2 13 0,4 3-7 16,2 0 4-16,-7 4-6 0,5 1 4 0,-2 2 3 16,2 0 0-16,4 3-6 0,-4 1 6 15,5 2-4-15,-1-2 1 0,0 6 9 0,0-1-4 16,4 3-2-16,0-2-5 0,3 2 6 0,5-2-8 15,1-1 18-15,1 2-10 0,5 2 9 0,4-4-6 16,2-1 1-16,2 2-6 0,2-1 7 16,2 4-12-16,4-2 12 0,1 1-5 0,-1 1 1 15,6-3 3-15,-1-1 0 0,5 0 1 0,5 1 4 16,0-2 1-16,4-2-11 0,0 0 1 16,0-4 0-16,4-5-2 0,-5-1 6 0,5-3 0 15,3-3-1-15,1-2 25 0,2-5-9 0,6-1 14 16,-1-5-8-16,7-4 18 0,1-3-9 15,-3-4 0-15,5-3-2 0,-2-2-3 0,20-11-22 16,-16 1 19-16,10-7-11 0,-6-3 17 0,-13-1-11 16,5-7 23-16,-11 6-2 0,-8-1 24 0,-4-2-3 15,-4-3-5-15,-5-1 2 0,-3-2 10 0,-3-2-18 16,-8 1 2-16,-4 7-7 0,-4 0 0 16,0 2-7-16,-6 3-5 0,-7-1-13 0,-1 1-5 15,-1 10-3-15,-4 3-7 0,-4 2 0 16,0 4-6-16,1 5-1 0,-5 4 0 0,0 3-5 15,4 3-50-15,-4 4-40 0,-2 3-53 0,-3 4-42 16,1 3-45-16,4 4-59 0,-2 6-52 0,2 3-31 16,4 2-396-16,5 6-360 0</inkml:trace>
  <inkml:trace contextRef="#ctx0" brushRef="#br0" timeOffset="90543.29">21866 8247 189 0,'-6'-15'581'0,"6"15"-117"15,-8-14-81-15,8 14-42 0,-7-14-45 0,7 14-47 16,-4-12-43-16,4 12-40 0,0 0-30 0,0-18-27 15,0 18-23-15,6-15-17 0,-6 15-12 16,13-15 0-16,-3 8-4 0,3 2 0 0,-1 1-4 16,2 0-8-16,-1 4-4 0,-13 0-4 15,25 4 10-15,-13 0 7 0,-4 6 17 0,-4 1-9 16,1 3 6-16,-5 2-14 0,-3 1 3 16,-1 2 9-16,-2 1-11 0,-2 2 1 0,0-1-10 15,-1-2 2-15,3-1-12 0,-2-2-6 0,2-1-7 16,-1-1-1-16,3-1-10 0,0-2 6 0,2 1-7 15,2-12 9-15,0 20 13 0,0-20 22 0,6 17 12 16,-6-17 11-16,11 17 4 0,-11-17 6 0,12 13 9 16,-12-13 19-16,8 12 13 0,-8-12 41 15,9 11 3-15,-9-11 49 0,0 0 69 0,4 13 8 16,-4-13-64-16,0 0-23 0,-9 13-63 0,9-13-9 16,-16 11-35-16,6-7-7 0,-3 3-32 15,-1-4-1-15,-1 0-21 0,1-1-1 0,-3-2-11 16,1 0-14-16,-1-1-54 0,3-1-62 0,-1 0-136 15,3-1-84-15,-1-2-153 0,13 5-107 0,-14-9 121 16,14 9-72-16,0 0-76 0,4-19-685 16,4 11-944-16</inkml:trace>
  <inkml:trace contextRef="#ctx0" brushRef="#br0" timeOffset="90690.28">22143 8370 132 0,'0'0'603'0,"0"0"-113"0,6-9-92 0,-6 9-48 16,0 0-81-16,0 0-45 0,0 0-60 0,6-11-23 16,-6 11-53-16,0 0-49 0,0 0-83 0,9-7-99 15,-9 7-85-15,10-8-105 0,-10 8-351 0,14-7-242 16</inkml:trace>
  <inkml:trace contextRef="#ctx0" brushRef="#br0" timeOffset="90910.28">22354 8152 472 0,'0'0'573'16,"-19"-7"-103"-16,19 7-38 0,-20-1-57 15,20 1-50-15,-23 3-42 0,15 1-34 0,8-4-29 16,-17 13 0-16,11-4 7 0,2 3-7 0,4-1-23 16,0 4-17-16,2 2-23 0,2-2-31 0,0 3-22 15,0-1-22-15,0-1-14 0,2 2-15 16,1-2-6-16,-3-1-12 0,0 0-1 15,-2 0-15-15,0-3-50 0,-2-12-109 0,-2 22-106 0,2-22-109 16,-8 13-89-16,8-13-164 0,-17 2-443 16,17-2-702-16</inkml:trace>
  <inkml:trace contextRef="#ctx0" brushRef="#br0" timeOffset="91059.27">22215 8166 478 0,'9'-11'632'16,"-1"3"-91"-16,2-2-72 0,3 1-67 0,1 0-84 15,-2 2-52-15,3-1-69 0,-1 1-17 0,3 0-54 16,0 0-7-16,-1 2-42 0,1-1-37 16,-1 2-141-16,3 1-104 0,-3-2-125 0,1 5-198 15,-1-2-313-15,-1 3-459 0</inkml:trace>
  <inkml:trace contextRef="#ctx0" brushRef="#br0" timeOffset="113881.3">20700 9126 347 0,'-16'0'508'16,"16"0"-70"-16,0 0-24 0,-17-1-20 0,17 1-35 15,-12-1-6-15,12 1-8 0,0 0-2 0,-21-2-8 16,21 2-18-16,0 0-35 0,-17 0-30 0,17 0-37 16,0 0-33-16,0 0-24 0,-12-3-26 15,12 3-17-15,0 0 3 0,0 0 48 0,8-13 29 16,5 5-2-16,1-1 5 0,5-3-33 0,1 1-4 15,3 0-35-15,0-1 3 0,0 1-11 16,-3-1-16-16,1 2 48 0,-4 2-10 0,-1 1 50 16,-3-1-4-16,-1 1 21 0,0 2-49 0,-3 0-158 15,-9 5 0-15,16-7 0 0,-16 7 0 16,15-7 0-16,-15 7 0 0,0 0 0 16,12-5 0-16,-12 5 0 0,0 0 0 0,0 0 0 0,10-8 0 15,-10 8 0-15,0 0-9 0,0 0-632 0,0 0-180 16,0 0-133-16,0 0 167 0,0 0-81 15,0 0-438-15,11 7-959 0</inkml:trace>
  <inkml:trace contextRef="#ctx0" brushRef="#br0" timeOffset="115991.13">21734 8934 125 0,'0'0'666'0,"-17"-5"-129"0,17 5-70 0,-14-6-51 16,14 6-53-16,-15-8-14 0,15 8-48 16,-12-7-38-16,12 7-41 0,-2-12-14 0,2 12-20 15,10-22 9-15,5 5-4 0,3-6-6 0,11-5-15 16,4-2-6-16,6 2-32 0,19-10-7 16,0 1-35-16,-6 8-2 0,-7 5-31 0,-1-1 0 15,1 6-23-15,-1 0 5 0,-1 1-20 0,-4 2 23 16,-6 2-25-16,-2 2 14 0,-6 1-18 0,0 3 29 15,-4-1-12-15,-5 3 38 0,1-1-7 0,-3 2 37 16,-1-1-20-16,-3 2 32 0,0 0-44 16,-10 4 24-16,17-7-47 0,-17 7 24 0,10-5-46 15,-10 5 23-15,0 0-42 0,0 0-16 16,4-10-121-16,-4 10-75 0,0 0-112 0,0 0-63 16,-8-5 29-16,8 5-42 0,0 0-47 0,0 0-42 15,-12 5-39-15,12-5-90 0,-9 14-252 0,9-14-494 16</inkml:trace>
  <inkml:trace contextRef="#ctx0" brushRef="#br0" timeOffset="117279.53">21899 9055 283 0,'0'0'483'16,"-10"-12"-65"-16,10 12-62 0,-6-15-31 0,6 15-28 15,-3-18-34-15,3 18-7 0,7-21-5 0,-1 10-8 16,4-1-14-16,1 1-7 0,1 0-20 0,2 3-24 16,-1 0-16-16,3 3-8 0,-1 4-13 15,-1 2-18-15,1 2 0 0,-3 4-8 0,1 2-9 16,-3 2-5-16,-2 4-19 0,-2 2-9 0,-1 0-4 15,-3 5-15-15,-2-3-12 0,-2 0-5 0,-3 4 5 16,1-5-19-16,-2 0 5 0,2-2-8 16,0 0 16-16,0-3 5 0,0-1 44 0,-1-2 26 15,5-10 37-15,-6 12-59 0,6-12 12 0,0 0-56 16,0 0-8-16,0-25-4 0,2 9-8 16,0-4-3-16,2-1 26 0,3-3-41 0,-3 3 24 15,0-1-36-15,0 3 25 0,0 0-63 0,0 3-41 16,0-1-97-16,1 5-126 0,-3-1-28 0,4 2-43 15,-6 11-43-15,8-10-24 0,-8 10-64 16,0 0-61-16,10 3-399 0,-10-3-624 0</inkml:trace>
  <inkml:trace contextRef="#ctx0" brushRef="#br0" timeOffset="117479.74">22331 9051 485 0,'0'0'794'0,"10"-7"-109"0,-10 7-77 0,0 0-56 0,0 0-43 15,0 0-74-15,0 0-46 0,0 0-79 0,0 0-29 16,0 0-66-16,0 0 0 0,0 0-42 0,3 16 37 16,-3-2-22-16,-3 1-4 0,3 2-67 0,-2-1 5 15,0 3-50-15,2-1 6 0,-2 1-113 16,2-1-90-16,-2-1-141 0,2 0-139 0,0 0 7 16,-2-1-21-16,2-1-47 0,0-15-63 0,0 25-73 15,0-25-460-15,-2 22-713 0</inkml:trace>
  <inkml:trace contextRef="#ctx0" brushRef="#br0" timeOffset="118882.89">22685 8343 157 0,'0'0'577'0,"-11"-4"-137"0,11 4-85 16,0 0-44-16,0 0-24 0,0 0-6 15,0 0-18-15,4-11-14 0,-4 11-34 0,23-8-27 16,-8 6-45-16,3-3-20 0,-1 1-34 0,3 0-5 16,-1 2-21-16,0-3-7 0,-1 3-45 0,-1-1-69 15,-1 0-82-15,-1 1-48 0,-1 0-47 16,-14 2-35-16,23-4-7 0,-23 4-70 0,16-7-42 15,-16 7-241-15,0 0-188 0</inkml:trace>
  <inkml:trace contextRef="#ctx0" brushRef="#br0" timeOffset="119053.89">22850 8200 219 0,'0'0'385'0,"-15"-8"-47"0,15 8-37 0,-8-7-45 0,8 7-14 16,0 0-37-16,-12-6 1 0,12 6-38 16,0 0-2-16,0 0-20 0,-8-5 12 0,8 5-14 15,0 0 24-15,0 0-14 0,0 0 9 0,0 0-19 16,-5 14-21-16,5-14-24 0,0 19-19 15,0-19-21-15,5 25-4 0,-5-11-14 0,2 2-8 16,0 0-67-16,-2 0-86 0,2 2-116 16,0 0-80-16,0-1-106 0,0 1-492 0,2 0-557 15</inkml:trace>
  <inkml:trace contextRef="#ctx0" brushRef="#br0" timeOffset="120232.83">23011 8523 189 0,'0'0'667'0,"-18"-4"-147"0,18 4-52 0,-17-1-79 16,17 1-39-16,0 0-63 0,-14-2-22 0,14 2-29 15,0 0-15-15,0 0 7 0,0 0 1 16,0 0-13-16,10-8-21 0,2 5-21 0,1-1-2 15,3 2-41-15,3-3-17 0,-1 3-28 0,3-2-1 16,2 0-34-16,-2 1 6 0,-1 0-26 16,3-2 9-16,-4 3-25 0,-1-2 15 0,-1 2-23 15,-1-1 15-15,-1 1-13 0,-15 2 8 0,22-4-19 16,-22 4-24-16,19-4-57 0,-19 4-56 0,0 0-56 16,15-1-58-16,-15 1-54 0,0 0-56 0,0 0-36 15,0 0-91-15,0 0-527 0,0 0-670 16</inkml:trace>
  <inkml:trace contextRef="#ctx0" brushRef="#br0" timeOffset="121013.31">23832 8387 194 0,'0'0'442'15,"0"0"-78"-15,0 0-64 0,-8-8-31 0,8 8-33 16,0 0-18-16,0 0-29 0,0 0-20 0,0 0-15 16,0 0-19-16,-5-11-19 0,5 11-24 0,0 0-19 15,9-8-16-15,-9 8-10 0,14-10-13 16,-3 8-61-16,3-3-89 0,0 2-85 0,5-3-132 15,0 2-427-15,1 0-352 0</inkml:trace>
  <inkml:trace contextRef="#ctx0" brushRef="#br0" timeOffset="121160.31">24247 8293 381 0,'0'0'478'0,"0"0"-166"0,0 0-23 0,0 0-111 15,0-18 12-15,0 18-105 0,0 0-8 0,7-11-126 16,-7 11-89-16,10-8-117 0,-10 8-229 0,12-8-40 16</inkml:trace>
  <inkml:trace contextRef="#ctx0" brushRef="#br0" timeOffset="121303.32">24537 8229 233 0,'0'0'355'0,"12"-5"-138"0,-12 5-4 0,13-6-82 16,-13 6 7-16,14-8-80 0,-14 8 1 16,19-6-104-16,-19 6-5 0,18-8-102 0,-18 8-215 15,19-4 117-15</inkml:trace>
  <inkml:trace contextRef="#ctx0" brushRef="#br0" timeOffset="121409.31">24865 8167 237 0,'13'-1'205'0,"-13"1"-54"0,0 0-46 16,0 0-61-16,0 0-72 0,0 0-197 16,8-7 71-16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4:45:34.355"/>
    </inkml:context>
    <inkml:brush xml:id="br0">
      <inkml:brushProperty name="width" value="0.05292" units="cm"/>
      <inkml:brushProperty name="height" value="0.05292" units="cm"/>
      <inkml:brushProperty name="color" value="#FF0000"/>
    </inkml:brush>
  </inkml:definitions>
  <inkml:trace contextRef="#ctx0" brushRef="#br0">7014 12021 604 0,'-6'14'440'0,"-1"-2"-60"0,-1 1-62 15,2-1-8-15,0 0-44 0,2-2-24 16,4-10-28-16,-7 15-36 0,7-15-19 0,0 0 8 15,0 0-6-15,0 0-6 0,7-13-8 0,1-8-19 16,4-9-25-16,3-12-18 0,3-5-17 16,7-25-12-16,0-5 3 0,0-2-16 0,-7 3-6 15,-1-3 12-15,-3 12 14 0,-7 11 13 16,-3-1 0-16,0 4 12 0,-2 12 13 0,0 5 19 16,-2 6 0-16,0 5-6 0,0 3-22 0,-2 3-19 15,0 6-16-15,2 13-13 0,-11-9-3 0,11 9-14 16,-14 15-4-16,6 2-7 0,-1 6 1 0,-3 8-6 15,2 6 7-15,1 5-9 0,-3 9 3 16,6-2 0-16,-2 3 6 0,1 0-13 0,3 0 12 16,2-8-17-16,4-1 11 0,0-2-13 0,2-5 13 15,5-4-10-15,1-2 12 0,2-5-14 16,5-6 15-16,2-4-15 0,-1-2 18 0,5-6-21 16,0 0 21-16,-3-3-19 0,1-2 26 0,0-2-25 15,-5 2 12-15,-1-2-66 0,-1 2-69 0,-14-2-97 16,21 6-59-16,-21-6-35 0,10 6-45 0,-10-6-17 15,0 0-58-15,0 19-2 0,0-19-54 16,-8 16-336-16,8-16-438 0</inkml:trace>
  <inkml:trace contextRef="#ctx0" brushRef="#br0" timeOffset="455.14">7502 11713 172 0,'0'0'854'0,"0"0"-166"0,0 0-70 16,-7-11-42-16,7 11-36 0,0 0-56 0,0 0-89 16,-12-8-68-16,12 8-66 0,0 0-52 15,-2-14-41-15,2 14-32 0,10-21-31 0,-6 11-22 16,5-1-17-16,1 1 5 0,-2 1-85 0,1 1-151 16,5 1-114-16,-6 3-78 0,-8 4-58 0,21-2-87 15,-21 2-90-15,12 8-488 0,-12-8-729 0</inkml:trace>
  <inkml:trace contextRef="#ctx0" brushRef="#br0" timeOffset="613.22">7549 11817 840 0,'-8'11'859'0,"4"-2"-76"16,-5 1-107-16,9-10-51 0,-6 12-136 15,6-12-66-15,0 0-98 0,0 0-39 0,0 0-74 16,0 0-10-16,15-1-16 0,-7-6-10 0,4 3-65 16,3-3 5-16,-3 0-69 0,3 0-146 0,-1 0-212 15,1-1-137-15,1 3-36 0,-1-1-157 0,1-2-746 16,-3 5-1059-16</inkml:trace>
  <inkml:trace contextRef="#ctx0" brushRef="#br0" timeOffset="2435.42">8583 11054 180 0,'0'0'350'0,"0"0"-78"15,-9-11-20-15,9 11-27 0,0 0-13 0,-8-8-11 16,8 8-4-16,0 0 10 0,0 0-10 0,-14-4-5 16,14 4 4-16,-15 3-13 0,7 2 1 0,-7 2-5 15,3 3-16-15,-2 5 4 0,1 2-21 0,-1 5-1 16,-3 7-22-16,5 2-10 0,1 2-3 15,7 5-14-15,-4 2 2 0,6 0-9 16,2 2-17-16,2-1-4 0,6-3-21 0,5 6-2 16,1-5-15-16,5-1-2 0,4-6-5 0,-3-5-22 15,3-5-81-15,4-2-70 0,0-4-74 0,-5-7-106 16,1 0-144-16,0-6-148 0,-2-2-287 16,-1-3-553-16</inkml:trace>
  <inkml:trace contextRef="#ctx0" brushRef="#br0" timeOffset="2940.3">8192 11452 374 0,'-8'-14'649'0,"-3"2"-111"15,3 1-42-15,0 1-49 0,2 2-40 0,-3 2-40 0,9 6-62 16,-8-11-63-16,8 11-37 0,0 0-4 15,-12 5-6-15,12-5-2 0,0 25-30 0,2-8-30 16,2 1-27-16,2 7-19 0,2 0-9 16,1 1-22-16,1 3-17 0,0 0-69 0,3 0-124 15,-1 1-96-15,-2 0-74 0,3 0-91 16,-5 0-99-16,2-3-69 0,-5 0-356 0,-1 1-593 16</inkml:trace>
  <inkml:trace contextRef="#ctx0" brushRef="#br0" timeOffset="3084.3">8169 12092 480 0,'0'0'729'0,"-8"16"-147"0,8-16-111 0,-4 10-99 16,4-10-28-16,0 0-40 0,0 0-19 16,8-3-33-16,5-4-39 0,1-5-43 0,5-4-22 15,3-2-30-15,5-2-22 0,-4-1-19 0,4 3-17 16,0-1-27-16,0 3-113 0,-5-2-105 16,1 6-91-16,-2 2-66 0,-3 1-84 0,-3 5-17 15,-3 2-96-15,-12 2-231 0,15 7-363 0</inkml:trace>
  <inkml:trace contextRef="#ctx0" brushRef="#br0" timeOffset="3301.3">8411 12116 427 0,'-8'11'715'0,"4"0"-134"0,4-11-85 0,-15 11-85 15,15-11-70-15,-8 12-56 0,8-12-47 0,0 0-54 16,0 0-25-16,0 0 19 0,0 0 19 0,8 7 17 16,-8-7 21-16,19 7 45 0,-11-3 29 0,2 6 69 15,1 0 197-15,-3 1 3 0,4 8-33 16,-5 0-40-16,1 3-145 0,0 0-360 0,0 1 0 15,-5-3 0-15,1 1 0 0,4-5 0 0,-4 1 0 16,0-4 0-16,0 2 0 0,0-7 0 0,7-1 0 16,-11-7 0-16,18 6 0 0,-1-9 0 15,-3-3 0-15,3-2 0 0,2-3 0 0,3-4-1015 16,1 2-388-16,-4-1-436 0,3 2-1555 0</inkml:trace>
  <inkml:trace contextRef="#ctx0" brushRef="#br0" timeOffset="4492.3">8901 11302 419 0,'-4'-14'401'0,"0"0"-40"0,0 0-49 0,-1-1-41 16,1 0-58-16,2 0-32 0,-2 1-50 0,4 1-20 15,0 13-31-15,0-21-10 0,0 21-19 0,2-12-2 16,-2 12-9-16,0 0 24 0,0 0 0 15,21 7 29-15,-11 1 1 0,-2 2 18 0,1 2-13 16,1 1-3-16,-2 0-5 0,1 0-17 0,1 1-7 16,2-2-14-16,-5 0-2 0,5 1-14 15,-4-2-6-15,3-2-1 0,1-2-6 0,2-2-3 16,-5-2 4-16,-9-3-13 0,27 0 5 0,-19-3-6 16,2-3 5-16,3-1-5 0,-7-1 45 15,2-2 20-15,0-2 25 0,-4 0 11 0,1-1 33 0,-5 13 19 16,6-19 20-16,-6 19 7 0,0-18 9 15,0 18-42-15,0 0-6 0,0 0-40 0,0 0 14 16,0 0 16-16,0 0 41 0,4 15-45 16,-4-1 41-16,0 4-23 0,0 1 3 0,0 1-16 15,0 3-15-15,0-1-34 0,4 1-2 0,-8-1-30 16,4 1 10-16,0-1-23 0,0 0-5 16,0-4-11-16,-4-1 8 0,4 1-13 0,-4-4-26 15,2-2-147-15,-3-4-158 0,5-8-165 0,-12 14-122 16,12-14 57-16,-14 8 26 0,14-8-63 0,0 0-46 15,-17-4-547-15,17 4-807 0</inkml:trace>
  <inkml:trace contextRef="#ctx0" brushRef="#br0" timeOffset="4618.32">9211 11420 572 0,'10'-8'505'0,"-1"1"-66"16,-1-1-30-16,2 0-46 0,3-1-56 0,-7-1-62 15,6 1-47-15,-3-1-52 0,5 2-20 0,-6-2-20 16,3-2-25-16,1 4-44 0,-2-2-123 15,3 0-111-15,-1 1-129 0,-1-1-76 0,-3 2-391 16,0-2-397-16</inkml:trace>
  <inkml:trace contextRef="#ctx0" brushRef="#br0" timeOffset="4958.3">9494 11124 450 0,'0'0'628'0,"-4"-14"-95"15,4 14-46-15,0 0-75 0,-4-11-50 0,4 11-78 16,0 0-50-16,0 0-60 0,0 0-24 15,0 0-31-15,0 0 17 0,0 0-22 0,0 0-14 16,0 0-19-16,8 11-12 0,-8-11-17 0,6 14-5 16,-6-14-13-16,17 13 0 0,-17-13-13 15,14 8 6-15,-14-8-11 0,19 2 4 0,-19-2-6 16,21-7-4-16,-11 2 4 0,3-1 4 0,-5-2 1 16,-2-1 57-16,2 2 43 15,-4-4 41-15,1 3 28 0,-5 8 23 0,10-17 26 0,-10 17 99 16,4-11 8-16,-4 11 8 0,0 0-65 0,0 0-36 15,4-12-80-15,-4 12-9 0,0 0-47 0,0 0-3 16,-4 24-44-16,4-24 8 0,0 25-18 16,0-8-28-16,0 1 17 0,-4 0-32 0,4-1 14 15,0 2-40-15,-4-2-90 0,2 0-161 0,2-1-140 16,-4 2-156-16,-1-2-134 0,-3-3 34 16,4-1 83-16,-2-2-49 0,-2-3-87 0,8-7-396 15,-17 11-755-15</inkml:trace>
  <inkml:trace contextRef="#ctx0" brushRef="#br0" timeOffset="5179.3">9478 11085 24 0,'-4'-14'704'16,"2"1"-162"-16,-3 0-92 0,5-1-58 0,-4-1-80 16,0 0-57-16,0-1-49 0,0-1-40 0,4-2-34 15,0-1-24-15,4 2-17 0,0-1-14 0,-4 2-10 16,4-1-11-16,0 1-11 0,1 5-9 15,1-1-8-15,-6 13-4 0,8-17-4 0,-8 17-3 16,8-8-5-16,-8 8 1 0,0 0-1 0,11 10-3 16,-11-10-53-16,12 17-51 0,-6-4-96 15,2 0-99-15,1-1-105 0,-5 1-476 0,6 0-501 16</inkml:trace>
  <inkml:trace contextRef="#ctx0" brushRef="#br0" timeOffset="5394.3">9742 10819 23 0,'4'-12'684'16,"1"2"-151"-16,-1 0-90 0,-4 10-26 0,10-19-80 15,-10 19-15-15,8-10-6 0,-8 10 12 0,0 0 31 16,19 0-10-16,-19 0-28 0,16 15-8 16,-9-3-30-16,1 1-37 0,-4 4-45 0,4 3-36 0,-1 3 12 15,-3 2-24-15,0 1-32 0,-4-1-23 16,4 2-29-16,0-4-94 0,-4-2-121 0,0 2-173 15,0-2-27-15,-4-2-49 0,4-2-79 16,-8-3-84-16,4-4-124 0,-3-1-359 0,7-9-691 16</inkml:trace>
  <inkml:trace contextRef="#ctx0" brushRef="#br0" timeOffset="5625.3">9800 10693 850 0,'4'-19'663'0,"0"6"-97"0,3-4-76 0,-3 4-22 15,0 1-53-15,0 1-54 0,0 2-43 16,-4 9-21-16,15-12 13 0,-15 12 15 0,18 0 19 16,-18 0 40-16,21 12 132 0,-11-1-36 0,-1 0-4 15,1 3-47-15,2 0-46 0,-3 1-267 16,5-1-116-16,-6 0 0 0,7 0 0 0,-7-2 0 16,7-2 0-16,-3 0 0 0,-2-3 0 0,3 0 0 15,1-3 0-15,-1-2 0 0,-13-2 0 0,26-1 0 16,-11 0 0-16,-3-2-229 0,1 2-737 15,-3-2-157-15,-10 3 147 0,27-4-572 0,-27 4-1261 16</inkml:trace>
  <inkml:trace contextRef="#ctx0" brushRef="#br0" timeOffset="30071.67">3175 7904 246 0,'0'0'559'0,"0"0"-127"0,0 0-73 16,-6 5-42-16,6-5-42 0,0 0-47 15,0 0-17-15,0 0-13 0,0 0-12 0,0 0 0 16,0 0-3-16,0 0-4 0,0 0-2 16,0 0-29-16,0 0-25 0,6-14-28 0,-2 5-13 15,0-3-23-15,3-3-6 0,-1 0-18 0,-2-3-1 16,0-3-9-16,0 1-7 0,-2-3-6 0,0-1 0 16,-2 0 1-16,0 1 4 0,0 3 9 15,-2 0 22-15,2 2 29 0,-2 3 2 0,0 0 4 16,0 4-9-16,2 11-18 0,-4-17-6 0,4 17-3 15,0 0 13-15,0 0 29 0,-8 13 23 0,6 2 32 16,-1 6-11-16,3 9 43 0,3 6 38 16,-3 7 45-16,2 11-17 0,2 1 0 0,0 5 1 15,-2-1 15-15,0-1-41 0,0 3 20 0,-2-1-43 16,0-4-6-16,-4 0-41 0,2-5-113 16,-2 0-34-16,-2-11 0 0,-1-1 0 0,1-5 0 15,-2-2 0-15,-2-7 0 0,-1-3 0 0,-1-1 0 16,-1-5 0-16,1-8 0 0,-2 0 0 0,-3-5 0 15,0-6 0-15,3-2 0 0,0-3 0 0,1-5 0 16,3-1 0-16,-1-1 0 0,3-2 0 16,2-1 0-16,0-1 0 0,4-1-244 0,0 1-183 15,4-2-71-15,0 1-81 0,4 2-53 16,0-3 120-16,7-2 19 0,1-1-36 0,1 1-54 16,1 0-36-16,1-1-341 0,1 2-615 0</inkml:trace>
  <inkml:trace contextRef="#ctx0" brushRef="#br0" timeOffset="30369.68">3436 7763 323 0,'6'-10'600'15,"-6"10"-107"-15,6-20-41 0,-6 20-40 16,6-15-43-16,-6 15-31 0,4-12-35 0,-4 12-7 15,0 0-21-15,0 0-18 0,0 0-22 0,0 0-5 16,0 0 5-16,0 0-28 0,-14 12 12 16,8 0-27-16,1 4 17 0,-1 1 43 0,-2 5 49 15,2 1-27-15,0 4-4 0,1 0-23 0,1 1-20 16,2 1 15-16,0-1-51 0,2-2-11 16,2 1-53-16,0 1-1 0,2-3-47 0,3 2-49 15,1-5-30-15,0-2 0 0,3-2 0 0,-1-3-66 16,2-4-260-16,1 0-136 0,1-5-177 0,1-1-114 15,-1-4 85-15,1-2 5 0,-5-2-68 0,2-3-503 16,1 0-875-16</inkml:trace>
  <inkml:trace contextRef="#ctx0" brushRef="#br0" timeOffset="30752.68">3605 8010 518 0,'2'-25'560'0,"-2"25"-95"0,4-20-43 15,-2 8-39-15,2 2-26 0,1-2-24 0,3 0 3 16,-2 1-6-16,2 1-9 0,1 1-38 0,-1 2-24 15,0 1-31-15,-8 6 1 0,15-4-26 16,-15 4 13-16,12 8-43 0,-12-8 54 0,10 18-37 16,-8-7-9-16,0 3-60 0,-4 1 3 0,2 1-55 15,-4 0-6-15,2 3-20 0,-2-4-5 16,2 0-4-16,-2 1-9 0,2-6 3 0,2-10-8 16,-6 22-1-16,6-22-11 0,0 0-22 0,0 0-19 15,0 0-20-15,0 0 35 0,6-10-37 16,-2-2 34-16,2 0-41 0,0-2 39 0,1-2-35 15,-1 1 43-15,-2-3-31 0,2 4 45 0,0-1-31 16,-2 1 37-16,1 1-30 0,-3 1 41 16,-2 12-22-16,6-18 44 0,-6 18-22 0,0 0 29 15,0 0-26-15,0 0 53 0,0 0-15 0,0 0 52 16,-8 7-12-16,8-7-7 0,-5 23 1 0,5-23 3 16,-2 22-17-16,2-22-3 0,4 23-10 0,1-12-17 15,1 0 11-15,0-3-96 0,0-1-123 16,2 1-160-16,-8-8-202 0,21 7-159 0,-21-7 126 15,23-1-87-15,-11-2-86 0,-1-4-464 16,1 0-834-16</inkml:trace>
  <inkml:trace contextRef="#ctx0" brushRef="#br0" timeOffset="30987.69">3961 7648 847 0,'8'-15'619'0,"-2"4"-98"0,2 1-60 0,1 2-7 16,-1 3 29-16,-8 5 2 0,18-5-27 0,-5 8-10 15,-3 3 12-15,3 2-20 0,-1 4 181 16,0 3-64-16,3 4-39 0,-5 0-72 0,1 4-73 16,-1 3-373-16,-2 0 0 0,-2 0 0 0,-1 2 0 15,-3 1 0-15,-4-1 0 0,-3 1 0 16,-3 7 0-16,-6-4 0 0,-5 5 0 0,-4-3 0 16,1-1 0-16,1-9 0 0,-2-1 0 0,-2-5-30 15,1-2-584-15,1-7-121 0,0-3-37 0,2-3 110 16,1-4 83-16,1-2-48 0,3-4-59 0,-1-1-413 15,5-3-748-15</inkml:trace>
  <inkml:trace contextRef="#ctx0" brushRef="#br0" timeOffset="32623.67">4308 7356 307 0,'0'0'372'0,"6"-7"-33"0,-6 7-83 16,0 0-23-16,6-9-44 0,-6 9-16 0,0 0-5 15,0 0-8-15,6-11-3 0,-6 11 19 0,0 0-12 16,0 0 8-16,0 0-9 0,5-10-7 0,-5 10-2 16,0 0-15-16,0 0-2 0,0 0-9 15,-15-8 11-15,15 8-10 0,-16 0 6 0,16 0-7 16,-27 3-9-16,10-3-15 0,-1 4-6 15,-1-3-14-15,-4 2-12 0,-2 1-17 0,-1-1-9 16,-3 2-11-16,-2 0-5 0,-2 2-6 0,-5-1-5 16,1 1 14-16,0 1 19 0,-2 0 14 15,-1 0 10-15,1-1 6 0,0 4 3 0,2-3-2 16,-1-1-9-16,1 1-7 0,2-1-12 0,0 0-12 16,6-2 8-16,0 1-14 0,0 0 0 0,2-1-15 15,0 0-2-15,0 0-2 0,3-2-9 16,1 1 0-16,2 1 0 0,1-2-4 0,1 0 1 15,0 0 0-15,1-2-5 0,1 2 6 0,1 1-6 16,-1-3 2-16,3 2-5 0,-1-3 3 0,-1 3-1 16,1-2 25-16,-1 1-30 0,1 1 23 15,1 0-31-15,-1-1 26 0,-1 2-27 0,1-3 27 16,-1 4-25-16,1-2 24 0,1 2-22 0,-1-3 29 16,1 2-29-16,1 0 31 0,1-2-9 0,12-2 50 15,-21 4-19-15,21-4 39 0,-16 4-29 16,16-4 35-16,0 0-39 0,-17 2 37 15,17-2-43-15,0 0 29 0,0 0-40 0,-16 3 25 0,16-3-38 16,0 0 24-16,0 0-38 0,0 0 27 16,-13 0-36-16,13 0 31 0,0 0-36 0,0 0 34 15,0 0-39-15,0 0 39 0,-12 4-40 16,12-4 32-16,0 0-34 0,0 0 32 0,0 0-37 16,0 0 39-16,0 0-33 0,0 0 33 0,0 0-34 15,0 0 35-15,-10 2-41 0,10-2 34 0,0 0-33 16,0 0 33-16,0 0-39 0,0 0 40 0,0 0-38 15,0 0 44-15,-9 9-42 0,9-9 39 0,0 0-35 16,-6 11 37-16,6-11-32 0,-6 17 33 16,2-5-32-16,2 0 33 0,-2 5-3 0,-1 0 1 15,3 5 0-15,-2 3 2 0,0 3-1 16,2 3 5-16,0 2 8 0,2 6-21 0,-2 0 34 16,2 2-25-16,-2-1 37 0,4 1-15 0,-2 1-2 15,2-1 0-15,0 1-4 0,0-2 9 0,2 1-16 16,0 0 5-16,1-2-17 0,-3 2 16 15,2-3-21-15,-2 3 10 0,0-2-22 0,-2-6 26 16,2-2-25-16,-2-1 18 0,0 0-16 0,-2-8 7 16,2 3 0-16,-2-4 7 0,0 0-16 15,0-4 16-15,0 1-10 0,0-1 16 0,-3-2-22 16,1 0 12-16,0 0-19 0,0-2 10 0,0-1-6 16,0 1 8-16,-2-2-16 0,6-11 20 0,-7 17-21 15,7-17 21-15,-6 15-9 0,6-15 11 0,0 0-11 16,-4 14 10-16,4-14-8 0,0 0 9 15,0 0-13-15,0 0 10 0,12 4-16 0,-12-4 16 16,15-4-5-16,-15 4 0 0,18-6-9 16,-18 6 10-16,19-5-13 0,-19 5 14 0,19-5-16 15,-19 5-2-15,22-5 13 0,-22 5 10 0,25-5-17 16,-10 2 22-16,1 1-21 0,1-1 6 16,3-1 6-16,7-2-7 0,0 2 3 0,0 0 2 15,4-3 0-15,4 3-12 0,2-3 19 0,1 3-13 16,3 0 3-16,2 3 3 0,1 0-8 15,-1 0 8-15,1 1-4 0,-1 0 2 0,0 1 13 0,-1-1-12 16,1 1 4-16,-4-1-11 0,3 1 8 16,-3-1-10-16,-4-1 16 0,-2 0 0 0,0-1-2 15,0-1 3-15,-2-1-27 0,5-1 22 0,-3-1 2 16,-2 0-3-16,-2 0 0 0,-3-2 1 16,1 1-1-16,0-1 1 0,-2 1-4 0,-2-1 8 15,0 1-11-15,-3-1 3 0,-1 3 2 0,-1-2-2 16,-1-1-2-16,-1 1 8 0,1-1-28 0,0-2 31 15,-3 1-21-15,3-1 16 0,-5-1-15 0,2 0 18 16,3-2-17-16,-5 0 21 0,1-1-21 16,-1 1 23-16,-1-2-28 0,-1 0 22 0,0 0-18 15,1-1 25-15,-3-2-31 0,2 0 14 16,-2-2-5-16,1-2 22 0,-1 0-21 0,-2 2 13 16,0 0-20-16,1-2 22 0,-1 0-8 0,-2 0 12 15,0 1-16-15,0 0 15 0,-2-2-15 0,0 1 12 16,0 0-8-16,-2-2 1 0,2 0-3 15,-2 0 11-15,2-2-13 0,-2 3 17 0,3-5-46 16,-3 3 38-16,0-1 5 0,2 3-17 0,-2-1 42 16,0 0-25-16,-2-1 34 0,2 1-18 15,-3 0 25-15,1 0-37 0,0-3 27 0,0 4-30 16,-2-4 23-16,2 3-31 0,-4-1-2 0,2 0 26 16,2 3-31-16,-5-3 28 0,3 2-31 0,-2-2 26 15,2 1-24-15,-2 1 28 0,0 1-36 16,-1-2 36-16,1 4-17 0,0 1 33 0,0 3 3 15,2-2-31-15,-3 1-13 0,1 0 0 0,0 2 0 16,0 0 0-16,0 2 0 0,2-1 0 16,-3 2 0-16,1-1 0 0,2 3 0 0,-2-1 0 15,2 2 0-15,4 9 0 0,-9-19 0 0,9 19 0 16,-8-13 0-16,8 13 0 0,-4-11 0 16,4 11 0-16,0 0 0 0,-8-12 0 0,8 12 0 15,0 0 0-15,0 0 0 0,-9-9 0 0,9 9 0 16,0 0-238-16,0 0-246 0,-18 2-194 0,18-2-139 15,-21 7 70-15,7-1-37 0,-1 0-624 0,-1 3-1087 16</inkml:trace>
  <inkml:trace contextRef="#ctx0" brushRef="#br0" timeOffset="50391.36">2185 8164 362 0,'0'0'449'0,"-12"2"-65"0,12-2-59 15,-13 2-3-15,13-2-43 0,-10 2-17 0,10-2-28 16,-13 3 5-16,13-3-35 0,-12 3 5 0,12-3-35 15,0 0 9-15,-14 5-22 0,14-5-23 0,0 0-17 16,-11 4-13-16,11-4-21 0,0 0-12 16,0 0-11-16,0 0-10 0,-10 4-11 0,10-4 3 15,0 0 16-15,0 0 4 0,18 5 10 0,-18-5 2 16,27-2-1-16,-8 1-4 16,4-2 5-16,4-4-1 0,1 3-13 0,8-3-5 0,-1-1 0 15,0 1-11-15,2-2-3 0,0 2-4 16,-2-2-5-16,1 1 0 0,-7 3-10 0,-1 0 0 0,-1 0-8 15,-6 2-3-15,0 0 2 0,-5 0-5 16,1 2 1-16,-1-1 0 0,-3 1 4 0,-13 1 5 16,25-2 17-16,-25 2 11 0,20-2 2 0,-20 2 6 15,15 0 7-15,-15 0 5 0,0 0 15 16,14 0 11-16,-14 0-1 0,0 0 0 0,0 0-13 16,15-1-12-16,-15 1-13 0,0 0-3 0,0 0-11 15,0 0-4-15,12-2-9 0,-12 2-35 16,0 0 29-16,0 0-36 0,0 0-21 0,0 0-96 15,10-4-140-15,-10 4-133 0,0 0-45 0,0 0 25 16,0 0-38-16,0 0-10 0,-10-9-26 16,10 9-59-16,-12-6-406 0,12 6-619 0</inkml:trace>
  <inkml:trace contextRef="#ctx0" brushRef="#br0" timeOffset="50711.36">2431 8000 307 0,'0'0'647'0,"0"0"-159"0,-12 3-81 16,12-3-88-16,0 0-53 0,0 0-62 16,0 0-28-16,0 0-49 0,-11 3 12 0,11-3-11 15,0 0 27-15,13 4-23 0,-13-4 15 0,24 3-32 16,-9-1 6-16,1 2-10 0,1 0-17 0,2-1-5 15,-1 1 9-15,1 3 5 0,-3-2 12 16,1 1 17-16,-5 1 34 0,1 2 36 0,-7 1 31 16,-2 3-10-16,-4 2 17 0,-4 0 53 15,-6 7-33-15,-5-1-29 0,-4 2-42 0,-3 1-39 16,-5-2-27-16,2-2-22 0,0 0-23 0,2-3-58 16,3-2-185-16,3-3-130 0,3 1-206 0,1-5-109 15,3 3 56-15,4-2-36 0,6-9-150 0,-2 18-423 16,8-11-808-16</inkml:trace>
  <inkml:trace contextRef="#ctx0" brushRef="#br0" timeOffset="51414.36">4645 7936 436 0,'-11'5'458'0,"11"-5"-62"0,0 0-69 16,0 0-43-16,0 0-52 0,0 0-37 16,0 0-29-16,0 0-4 0,0 0-7 0,0 0 2 15,0 0-9-15,0 0 9 0,11 3-14 16,-11-3 1-16,20-1-19 0,-20 1-6 0,27-2-13 16,-10-1-4-16,-1 1-24 0,1 0-3 0,4-1-12 15,-1 0-13-15,3-4-12 0,4 2 5 0,-2-3-12 16,2 1-6-16,6-3-8 0,-2-1 3 15,0 0-12-15,-4 3 5 0,-3-1-15 0,-1-1-20 16,2 2-41-16,-9 0-42 0,-1 2-50 16,-1-2-69-16,-1 3-75 0,-5-2-79 0,-8 7-42 15,10-10-72-15,-10 10-239 0,0 0-311 0</inkml:trace>
  <inkml:trace contextRef="#ctx0" brushRef="#br0" timeOffset="51683.37">4986 7740 157 0,'0'0'569'0,"0"0"-79"0,-15-3-104 16,15 3-23-16,0 0-69 0,0 0-46 0,-12-4-51 16,12 4-30-16,0 0-38 0,0 0-6 0,0 0 6 15,0 0 3-15,0 0-1 0,6 14-9 0,-6-14-2 16,19 11-26-16,-7-6 9 0,3 2-20 0,-1 0 4 16,3 0-19-16,-1 1 14 0,1 0 15 15,-1 0 27-15,-1 1 21 0,-1 1 28 0,-1 3 16 16,-5-1 34-16,-2 1-14 0,-4 2 16 0,-2 2 42 15,-4-1-24-15,-2 0-37 0,-2 1-37 16,-5 1-24-16,1-1-36 0,-1-5-20 0,1 2-24 16,0-2-17-16,1-2-116 0,1-1-134 0,0-2-146 15,1 1-200-15,9-8 30 0,-12 12-68 0,12-12-115 16,0 0-580-16,0 0-927 0</inkml:trace>
  <inkml:trace contextRef="#ctx0" brushRef="#br0" timeOffset="52929.17">1538 8263 462 0,'-8'-10'422'0,"-1"3"-55"16,1-1-13-16,0-1-45 0,0 4-10 0,-1-1-48 15,1-1-22-15,8 7-29 0,-12-15-23 0,12 15-31 16,-9-13-26-16,9 13-25 0,-2-17-20 15,2 17-10-15,9-19-11 0,-3 8 23 0,6 3-31 16,1-1 21-16,1 2-30 0,1 0-1 0,-1 7 21 16,3 0-4-16,-3 5 15 0,0 4 25 0,-1 3 21 15,-3 3 7-15,-2 6-3 16,-3 4-7-16,-3 2-14 0,-2 2-11 0,-4 1-11 0,-1 0 8 16,-1 0-33-16,-2-3 6 0,2-1-23 0,0-3 11 15,1-4-18-15,1-4 14 0,2 0-23 16,2-15 12-16,-4 16-23 0,4-16 13 0,0 0-19 15,4-12-1-15,2 1-3 0,3-5 5 0,-1-4-1 16,4-3 1-16,1-4-7 0,1-1 6 16,1-3 3-16,-1-1 5 0,-1 1-5 0,-1 0 12 15,0 1-18-15,-3 5 20 0,1 3 6 0,-4 4 46 16,-2 1 22-16,0 6 37 0,3-3 39 0,-7 14-1 16,2-15-21-16,-2 15-17 0,0 0-13 15,0 0 3-15,0 0 13 0,-15 10 19 0,9 2 5 16,0-1-21-16,2 1-21 0,0 2-21 0,2-2-14 15,2 3-3-15,0-1-20 0,2 0-6 0,2 1-2 16,0-2-4-16,4-2-9 0,5-1-9 16,1-2-84-16,3-3-97 0,3-2-193 0,3-1-193 15,6-4-169-15,2-1 102 0,8 0-2 0,9-6-126 16,5 2-494-16,3-4-873 0</inkml:trace>
  <inkml:trace contextRef="#ctx0" brushRef="#br0" timeOffset="53747.86">5494 7819 454 0,'-2'-14'407'0,"-4"-1"-67"0,2-1-38 0,2 0-19 15,0-2-17-15,0 3-16 0,2-1-40 16,0 2-10-16,0 14-37 0,0-23-24 0,0 23-31 16,0-18-21-16,0 18-14 0,0 0 18 0,0 0 33 15,0 0 2-15,0 0 21 0,12 7-6 0,-12-7-6 16,8 22-19-16,-5-10 0 0,1 2-20 0,2 0-15 15,0 0-12-15,0 0-10 0,3-2-12 16,-1 0-15-16,4-3-1 0,3-3-3 0,-1-1 6 16,5-5-16-16,-3-2-1 0,3-4-4 0,4-3-5 15,-3-2 1-15,-1-3 0 0,0 0 3 16,-1-2-4-16,-3-1 4 0,-3 2 29 0,-4 0 37 16,1 0 43-16,-3 5 29 0,-2-2 26 0,-4 12 4 15,8-20 25-15,-8 20-1 0,0 0-36 16,0 0-15-16,0 0 11 0,0 0 49 0,-6 25 5 15,4-4 32-15,-2 5-34 0,2 4 14 0,2 2-30 16,-4 0 13-16,1 8-63 0,1-2-150 0,2 1 0 16,-2-6 0-16,0-2 0 0,0 1 0 0,-2-2 0 15,0-2 0-15,0-2 0 16,4-6 0-16,-8 0 0 0,3-2 0 0,-1-3 0 16,-2-3 0-16,-4-3 0 0,-3-4 0 0,1-5 0 15,-3-2 0-15,-2-4 0 0,1-5-154 0,-3-2-430 16,3-2-117-16,-1-4-97 0,-4-4 122 0,7-1 47 15,1-3-52-15,-1-1-580 0,5 4-906 16</inkml:trace>
  <inkml:trace contextRef="#ctx0" brushRef="#br0" timeOffset="53988.87">5550 7397 401 0,'0'0'627'0,"-4"-11"-129"0,4 11-73 15,0 0-60-15,-6-15-68 0,6 15-62 16,0 0-48-16,0-15-42 0,0 15-22 0,6-12-32 16,-6 12-16-16,10-13-14 0,-1 6-13 0,-9 7-13 15,18-10-9-15,-18 10-3 0,23-3-2 16,-23 3-5-16,25 3-2 0,-15 4 8 0,3 0 17 16,-5 3 4-16,2 1 6 0,-2 3-5 0,-1-2-7 15,1 3-8-15,-2 3-10 16,-2-2 6-16,2 0-19 0,-1 0-89 0,-1 0-136 0,2-3-206 15,-4 2-611-15,2-3-687 0</inkml:trace>
  <inkml:trace contextRef="#ctx0" brushRef="#br0" timeOffset="99737.35">2933 6743 35 0,'0'0'411'0,"-12"-4"-64"0,12 4-51 16,-10-5-2-16,10 5-17 0,0 0-8 0,-15-4-6 15,15 4-34-15,0 0-2 0,0 0-18 0,-10-3-24 16,10 3-19-16,0 0-29 0,0 0-23 16,0 0-12-16,0 0 14 0,-13 4 7 0,13-4 26 15,2 21-5-15,2-5-1 0,1 4 6 0,1 8-14 16,4 4-9-16,3 5 18 0,1 5 1 15,5 0-8-15,-5 2 7 0,5-3-22 0,-1 1 5 16,-1-1-3-16,1-3 3 0,-1 0 38 0,-7-4-4 16,5-1-27-16,-1-2-25 0,-1-1-19 15,-1-5-17-15,-4-3-9 0,3-1-13 0,-3 0-12 16,0-5-7-16,0-1-4 0,-1-1-7 0,-1-2-3 16,-2-2-13-16,2 0-45 0,-6-10-70 0,6 13-108 15,-6-13-159-15,0 0-60 0,0 0 53 0,0 0-37 16,-12-8-60-16,6 1-44 0,-2-3-30 15,1 0-433-15,-1-2-642 0</inkml:trace>
  <inkml:trace contextRef="#ctx0" brushRef="#br0" timeOffset="100089.34">2842 7236 575 0,'-16'-7'572'0,"16"7"-96"16,-13-9-52-16,13 9-68 0,-8-10-49 16,8 10-37-16,-6-13-11 0,6 13-9 0,-2-15 3 15,2 15-11-15,6-17-34 0,-6 17-4 0,10-12-23 16,-10 12 14-16,19-3 14 0,-19 3-28 16,25 3 14-16,-9 3-41 0,3 0 22 0,0 0 19 15,5 0 21-15,1 2-2 0,0-3-8 0,2 0 36 16,0-2-1-16,2 0 34 0,-5-3-19 15,-1 0 18-15,4-3-20 0,-2-3-123 0,-2 1-131 16,-5-2 0-16,1-1 0 0,-5-1 0 0,1-2 0 16,-5-3 0-16,-2 2 0 0,-1-3 0 0,-3-1 0 15,-2-1 0-15,0 2 0 0,-4-1 0 0,2 0 0 16,-4 2 0-16,2-1 0 0,-3 3 0 16,5 12-111-16,-4-21-556 0,4 21-149 0,-2-16-60 15,2 16 241-15,0 0-18 0,0 0-67 0,0 0-456 16,0 0-821-16</inkml:trace>
  <inkml:trace contextRef="#ctx0" brushRef="#br0" timeOffset="102012.36">1827 6488 463 0,'0'0'387'15,"-12"-2"-51"-15,12 2-40 0,0 0-48 0,-17-3 4 16,17 3-38-16,0 0 2 0,-12-2-23 15,12 2 11-15,0 0-30 0,-14-2 8 0,14 2-43 16,0 0-1-16,0 0-43 0,-11-6 5 0,11 6-45 16,0 0 11-16,0 0-31 0,4-17 11 0,5 10-27 15,1-2 13-15,2-2-21 0,5-1 17 16,1-2-27-16,3 0 23 0,2-3-30 0,0 0 24 16,1-1-23-16,1 1 22 0,-4 2-20 0,-2 0 15 15,-1 4-19-15,-1-3 23 0,-3 4-21 16,-1-1 23-16,-3 2-24 0,0 0 29 0,-2 1-7 15,1 0-26-15,-9 8 25 0,10-14-23 16,-10 14 40-16,6-8-20 0,-6 8 19 0,0 0-5 0,6-10-23 16,-6 10 21-16,0 0-30 0,0 0 19 15,0 0-19-15,0 0 21 0,3 14-16 0,-3-14 20 16,-3 27-18-16,3-10 17 0,0 2 1 0,-2 5 4 16,2-1-9-16,-2 7 2 0,0 3-9 15,-2 5-10-15,2 0 19 0,-2 3-14 0,0-3 13 16,0 4-2-16,0-2-8 0,-1-3-1 0,1 1 3 15,0-3-1-15,-2-5 3 0,2-1-7 16,-2-2 7-16,-1-2-3 0,1-1 2 0,0-6-2 16,0-2-1-16,-5-1 1 0,3-4 2 0,0-3-8 15,-2 0-12-15,-1-4 15 0,11-4 9 0,-18 0-12 16,18 0-3-16,-13-7 0 0,13 7 2 0,-8-20 3 16,6 5-3-16,4 0-9 0,2-1 2 15,0-2 7-15,2-2-6 0,3-2 13 0,1 0-16 16,0 0 12-16,3 1-3 0,-1 1-1 15,1 0-4-15,1 4-1 0,-2-1 4 0,1 6 3 16,-3-2-3-16,3 1 0 0,-3 1 3 0,0 2 0 16,1-1-3-16,-1 4-1 0,-2-2-1 0,0 2 0 15,3-2-1-15,-11 8 6 0,14-8-1 16,-14 8-1-16,13-7-1 0,-13 7 1 0,0 0 2 16,12-6 1-16,-12 6-15 0,0 0 14 15,0 0 4-15,12-7 0 0,-12 7-4 0,0 0-3 16,0 0 3-16,0 0 4 0,11-4-1 0,-11 4 7 15,0 0-11-15,0 0 2 0,10-7-12 0,-10 7-21 16,6-8-16-16,-6 8-22 0,11-14-15 0,-11 14-18 16,12-16-11-16,-8 6-23 0,2 2 31 15,-6 8-11-15,11-18 36 0,-11 18-10 0,10-15 37 16,-10 15-12-16,8-11 33 0,-8 11-13 0,7-9 29 16,-7 9-20-16,0 0 28 0,0 0-16 15,6-8 32-15,-6 8-12 0,0 0 33 0,0 0-13 16,0 0 28-16,0 0-14 0,0 0 21 0,0 0-18 15,-6 12 20-15,6-12 0 0,-9 15-1 16,9-15 0-16,-10 18-5 0,10-18-5 0,-8 17-3 0,8-17-8 16,-7 18-6-16,7-18-3 0,-4 15-6 15,4-15 1-15,0 0-6 0,0 15-10 0,0-15 17 16,0 0-7-16,11 9 8 0,-11-9-12 0,14-5 2 16,-14 5 1-16,17-7-5 0,-7 2 0 15,-2-2-1-15,1 2-3 0,-9 5 5 0,16-13-4 16,-16 13 3-16,10-9 1 0,-10 9-3 0,9-6 2 15,-9 6-22-15,0 0 22 0,0 0-1 16,6-10 2-16,-6 10-4 0,0 0-1 0,0 0 0 16,0 0-1-16,0 0 0 0,0 0-4 0,0 0 1 15,0 0 0-15,0 0 0 0,0 0 0 0,2-11 1 16,-2 11 3-16,0 0 0 0,0 0-3 16,10-7 7-16,-10 7-3 0,0 0 4 0,15-6 12 15,-15 6 11-15,10-5 11 0,-10 5 16 0,0 0 10 16,13-6 6-16,-13 6 8 0,0 0 3 15,8-6 10-15,-8 6-3 0,0 0-18 0,6-11-3 16,-6 11-16-16,0 0-5 0,4-15 0 0,-4 15 5 16,0 0-6-16,2-19-3 0,-2 19-7 15,0 0 8-15,0-14-11 0,0 14-13 0,0 0-7 16,0 0-7-16,0 0-3 0,0-15-6 0,0 15 0 16,0 0 4-16,0 0 10 0,0 0 4 0,0 0 16 15,2 18-2-15,-2-18 3 0,0 20-7 16,0-20 0-16,0 25 0 0,0-25-5 0,-2 26-13 15,0-14-19-15,2-12-86 0,-4 22-93 0,4-22-53 16,-2 17-54-16,2-17-97 0,0 0-112 0,0 0-74 16,0 0-317-16,0 0-536 0</inkml:trace>
  <inkml:trace contextRef="#ctx0" brushRef="#br0" timeOffset="102129.37">2462 6129 221 0,'0'0'431'0,"-2"-23"-97"0,2 23-90 0,-2-17-108 15,2 17-64-15,0 0-106 0,-2-17-22 0,2 17-52 16,0 0-34-16,0 0-207 0,0 0 140 16</inkml:trace>
  <inkml:trace contextRef="#ctx0" brushRef="#br0" timeOffset="102940.36">2557 6120 167 0,'0'0'447'0,"6"16"-73"15,-6-16-60-15,4 23-21 0,-4-23-48 0,2 25 12 16,0-10-50-16,1 0 4 0,-3 0-36 15,2 0-12-15,-2 0-40 0,2 0-14 0,-2 0-32 16,2-2-4-16,0 2-11 0,-2-2-12 0,0-13-13 16,4 20-3-16,-4-20-1 0,6 15-10 0,-6-15 2 15,0 0-8-15,8 5-2 0,-8-5-24 0,13-8 23 16,-13 8-26-16,12-12 22 0,-12 12-15 16,13-14 15-16,-13 14-17 0,10-15 17 0,-10 15-19 15,8-11 23-15,-8 11-23 0,0 0 19 16,9-9-16-16,-9 9 18 0,0 0-19 0,0 0 14 15,0 0-16-15,8-9 11 0,-8 9-12 0,0 0 17 16,0 0-21-16,0 0 27 0,0 0-24 16,10-3 25-16,-10 3-19 0,0 0 17 0,0 0-22 15,15-2 26-15,-15 2-25 0,0 0 22 0,16-2-24 16,-16 2 17-16,0 0-20 0,15-2 19 0,-15 2-16 16,0 0 21-16,0 0-21 0,12-3 25 15,-12 3-22-15,0 0 19 0,0 0-18 0,0 0 18 16,0 0-22-16,10-6 20 0,-10 6-19 0,0 0 15 15,0 0-20-15,0 0 18 0,0 0-19 0,0 0 19 16,0 0-17-16,0 0 17 0,0 0-17 16,0 0 11-16,0 0-10 0,0 0 19 0,0 0-20 15,2 15 20-15,-2-15-21 0,0 0 21 0,0 0-18 16,15 1 20-16,-15-1-19 0,10-1 20 16,-10 1-18-16,17-9 20 0,-17 9-18 0,14-15 21 15,-8 7-24-15,-1 0 30 0,1-3-13 0,-2 0 24 16,-2-2-18-16,0-1 28 0,0-2 7 0,-2-2 0 15,0 1 7-15,-2-3-7 0,0-3-4 0,0 1-8 16,0-3 5-16,-2-3-13 0,0 1 4 16,-1-2-16-16,3 2 16 0,-2 1 6 0,2 5-3 15,0 0-8-15,-2 5-9 0,4 0-9 16,0 16-2-16,-2-18 3 0,2 18 7 0,0 0-1 16,6 9 19-16,-4 5-3 0,2 2 15 0,0 5 1 15,-2 5 5-15,3 2 6 0,-1 3 0 0,-2 2 5 16,2 1-10-16,0-2 2 0,-2-2-17 15,2-2-7-15,0-5-6 0,1 0 1 0,-1-5-5 16,-2-3 2-16,0 0 0 0,2-4 2 0,-4-11-4 16,10 6-5-16,-10-6-11 0,11-9 5 0,-5 0-6 15,0-3 3-15,0-1-5 0,0 2 3 16,1-4-6-16,-1 4 1 0,2-2-7 0,-2 1 1 16,3 2 0-16,-1 0 5 0,0 1 5 0,0 1 3 15,1 1 8-15,-9 7-2 0,16-7 2 16,-16 7 33-16,0 0 29 0,21 3 14 0,-21-3 12 15,10 12-6-15,-10-12 17 0,4 18-26 0,-4-18 44 16,-2 26-47-16,-2-13 11 0,0 2-47 0,-2-4 24 16,-2 4-44-16,1-4 19 0,-1 1-59 15,-2-2-49-15,1-3-135 0,1-2-118 0,0 3-10 16,8-8-61-16,-15 7-69 0,15-7-67 0,0 0-85 16,0 0-439-16,0 0-696 0</inkml:trace>
  <inkml:trace contextRef="#ctx0" brushRef="#br0" timeOffset="103344.37">3086 6146 134 0,'8'-10'553'0,"-1"5"-101"0,1-5-78 0,-2 3-32 15,-2-2-47-15,5-2-41 0,-5 1-39 0,2-3-17 16,-2-2-17-16,2-1-24 0,0-4-17 16,1-3-20-16,-1-4 1 0,0 1-24 0,0-4-4 15,0-5-26-15,-1 0 2 0,-3-2-6 0,0 1-13 16,-4-2-10-16,-3-3 5 0,-1 3 14 0,0-1 6 15,-2 3 6-15,-3 2 23 0,1 8 31 16,2 3 1-16,0 3-11 0,-3 5-23 0,3 4-21 16,-2 6-13-16,10 5-8 0,-21 6-8 0,11 5-4 15,-1 6-12-15,3 3 0 0,0 5-4 16,2 2 3-16,4 1-1 0,-1-3-9 0,8 4 6 16,1-2-4-16,6-3 4 0,3-5-4 0,3-2-3 15,5-4 1-15,2-5-5 0,2-4-1 0,2-1-14 16,-2-4-7-16,-1-3-3 0,1 0 2 15,-6-1 8-15,-5-1 4 0,-3 0-3 0,-3-1 0 16,-10 7 2-16,6-10 6 0,-6 10 17 0,0 0 16 16,-22 1 30-16,5 5 4 0,-1 4 2 15,-3 5-10-15,0 0-10 0,3 4-8 0,3 2 30 16,3 0-43-16,5 0 17 0,3-1-55 0,6-1-82 16,5-1-115-16,3 0-77 0,7-3-82 15,3-2-94-15,5-3-83 0,6-2-125 0,4 0-359 16,2-2-673-16</inkml:trace>
  <inkml:trace contextRef="#ctx0" brushRef="#br0" timeOffset="103992.31">3247 6370 613 0,'0'0'560'0,"0"0"-105"0,5 7-66 0,-5-7-76 0,0 0-62 16,0 0-42-16,0 0-35 0,0 0-3 15,0 0-10-15,2 18-21 0,-2-18-4 0,4 12-22 16,-4-12-5-16,4 19-14 0,-4-19-4 0,4 22-16 16,-2-11-6-16,0 1-17 0,-2-12 1 15,2 25-9-15,-2-25 21 0,2 19 33 0,-2-19 29 16,0 15 34-16,0-15 5 0,0 0-27 0,0 0-27 16,0 0-23-16,0 0-13 0,0 0-20 15,-14-11-5-15,10-3-18 0,2-1 1 0,0-4-14 16,2 0 0-16,2-5-10 0,0-5-2 0,4 0-5 15,2-5 4-15,0 0-7 0,7 2 7 0,-3 0-9 16,3 2 5-16,1 2-8 0,-3 7 6 16,-1 1-14-16,-2 5 6 0,-1 4-3 0,-1 2 22 15,-8 9 22-15,10-5 39 0,-10 5 7 0,0 0 27 16,-2 21-41-16,-4-6 14 0,-4 1-43 16,-1 3 25-16,-3 2-40 0,-1-1 22 0,1-1-42 15,0 3-7-15,-1-3-108 0,1-1-124 0,1-2-81 16,3-1-51-16,0-1-72 0,3-1-74 15,3-1-83-15,4-12-522 0,2 18-766 0</inkml:trace>
  <inkml:trace contextRef="#ctx0" brushRef="#br0" timeOffset="104694.34">3508 6347 530 0,'0'0'520'0,"0"0"-116"0,-8-9-25 16,8 9-51-16,-9-6-42 0,9 6-24 0,-8-7-22 15,8 7-10-15,0 0-18 0,-10-6-18 0,10 6-34 16,0 0-39-16,0 0-29 0,-11-6-20 0,11 6-17 16,0 0-10-16,0 0-11 0,0 0-5 15,0 0-3-15,0 15-12 0,0-15 8 0,7 8-22 16,-7-8 17-16,10 11-11 0,-10-11 9 0,10 8-15 16,-10-8 15-16,15 4-13 0,-15-4 10 0,0 0-7 15,18 0 5-15,-18 0-10 0,15-8 9 16,-15 8-14-16,12-11 14 0,-12 11-9 15,6-13 13-15,-6 13-16 0,7-11 10 0,-7 11-10 0,0 0 6 16,4-14-6-16,-4 14 5 0,0 0-7 16,0 0 9-16,4-12-11 0,-4 12 10 0,0 0-1 15,6-10-13-15,-6 10 15 0,8-8-13 0,-8 8 9 16,13-9 2-16,-13 9-12 0,14-10 17 16,-14 10-17-16,13-9 14 0,-13 9-10 0,10-6 3 15,-10 6 15-15,0 0-17 0,10-8 15 0,-10 8-8 16,0 0 11-16,0 0-3 0,9-7 16 0,-9 7-7 15,0 0 6-15,0 0-14 0,6-9 12 0,-6 9-23 16,0 0 7-16,8-14-10 0,-8 14 6 16,4-9 3-16,-4 9-6 0,4-13-1 0,-4 13 4 15,4-15-5-15,-4 15-1 0,5-13 1 16,-5 13 4-16,0 0-9 0,6-14 9 0,-6 14-11 16,0 0 4-16,0 0-5 0,4-10 12 0,-4 10 3 15,0 0 38-15,0 0 22 0,0 0 16 16,0 0 11-16,0 13-4 0,0-13-18 0,-2 16 3 15,2-16-2-15,-4 21-5 0,4-21-13 0,-4 20-9 16,4-20-8-16,-5 18 2 0,5-18-5 0,-2 14-13 16,2-14-6-16,0 0 5 0,-2 13-4 15,2-13 3-15,0 0-6 0,0 0 4 0,0 0-12 16,0 0 7-16,9-6-4 0,-9 6 4 0,8-16-3 16,-8 16-3-16,8-15-4 0,-8 15 3 0,8-15-6 15,-8 15 5-15,7-9-9 0,-7 9 1 16,0 0-5-16,6-10 5 0,-6 10-2 0,0 0 3 15,0 0-3-15,10-7 7 0,-10 7-3 0,0 0 7 16,0 0-6-16,15-2 9 0,-15 2-3 16,0 0 3-16,0 0-6 0,16 1 3 0,-16-1-5 15,0 0 7-15,15 1-6 0,-15-1-4 0,0 0-59 16,14 2-92-16,-14-2-96 0,0 0-69 0,0 0-65 16,13 4-65-16,-13-4-94 0,0 0-490 15,0 0-687-15</inkml:trace>
  <inkml:trace contextRef="#ctx0" brushRef="#br0" timeOffset="128538.76">930 3508 586 0,'0'0'421'0,"-2"-11"-30"0,2 11-74 0,0 0-25 15,0 0-64-15,-4-14-35 0,4 14-43 0,0 0-27 16,0 0-34-16,0 0-11 0,0 0-23 0,0 0 16 16,0 0 3-16,2 25 4 0,2-10-6 15,-2 4-3-15,2 1 1 0,3 5 2 0,-3 3-4 16,0 1-7-16,0-1-1 0,0 1-14 15,0-4 11-15,0 2-2 0,-2-5 27 0,1-1-10 16,-1-2 40-16,0-3 0 0,0-1 44 0,-2-3 42 16,0-12 45-16,4 22 31 0,-4-22 12 0,2 15-32 15,-2-15-12-15,0 0-18 0,0 0-43 0,-8-16-41 16,4-1-26-16,-1-2-26 0,-3-5-17 0,4-6-18 16,-2-4-15-16,0-2-16 0,1-3-9 15,1-1-1-15,2-1-5 0,0 1-2 0,4 0-1 16,0 1-12-16,0 3 8 0,3 5-9 0,-1 2-2 15,-2 8-4-15,0 2-12 0,0 1 7 16,-2 3-13-16,0 15 10 0,2-24 4 0,-2 24 2 16,0 0 8-16,0 0 6 0,0 0-6 15,0 0 8-15,-6 10-9 0,6-10 9 0,-6 21-8 16,6-21 10-16,-3 24-10 0,3-24 9 0,5 26-3 16,-1-15-5-16,0 1 4 0,4 0-18 0,2-1 18 15,1-1-1-15,-1 1 9 0,-2-2-9 16,1 1-9-16,-1-1 23 0,-4-2-9 0,-4-7 9 15,8 21 2-15,-8-21-14 0,0 24 23 0,-4-9-3 16,-4 0-10-16,0 4 1 0,-3-3-56 0,3 2-163 16,-2-4-289-16,4-1-14 0,1 2-36 15,3-2-54-15,2-13-44 0,2 21-452 0,7-14-749 16</inkml:trace>
  <inkml:trace contextRef="#ctx0" brushRef="#br0" timeOffset="128754.76">1224 3550 582 0,'-11'5'487'0,"1"0"-65"0,0 5-63 0,-3 0-56 0,3 0-76 16,0 2-37-16,-1 1-47 0,3-3-21 15,2 1-29-15,0-1-7 0,6-10 13 0,-2 15 26 16,2-15 17-16,8 7-8 0,-8-7 15 16,16-2-34-16,-3-2 20 0,-3 1-53 0,3-3 31 15,-5 0-26-15,2 3 15 0,-10 3 15 0,13-10-5 16,-13 10-21-16,0 0-35 0,8-7-66 0,-8 7-115 15,0 0-84-15,0 0-68 0,0 0-117 16,-15 2-4-16,15-2-66 0,0 0-411 0,-6 9-506 16</inkml:trace>
  <inkml:trace contextRef="#ctx0" brushRef="#br0" timeOffset="128910.76">1395 3559 350 0,'0'0'747'0,"15"-10"-102"0,-15 10-49 0,8-7-68 0,-8 7-81 16,0 0-94-16,0 0-59 0,10-4-84 15,-10 4-36-15,0 0-36 0,0 0-29 0,0 14 2 16,-4-2-34-16,-2 3-11 0,2 1-17 0,-4 2-8 16,1 0-67-16,1 1-167 0,0-3-128 0,0 2-73 15,2-3-136-15,2-3-564 0,2-12-743 16</inkml:trace>
  <inkml:trace contextRef="#ctx0" brushRef="#br0" timeOffset="129388.77">1639 3327 645 0,'4'-13'562'0,"0"2"-86"16,-4 11-77-16,5-18-92 0,-5 18-63 0,4-11-51 15,-4 11-36-15,0 0-34 0,0 0-28 16,4-11-14-16,-4 11 2 0,0 0 5 0,4 15 8 0,-4-15 12 16,2 23-31-16,0-9 5 0,0 1-32 0,0 1-9 15,0-1-6-15,0 2-10 0,1 2-9 16,-3-4 6-16,2 0-6 0,2-2-5 0,-2-2 3 15,-2-11-1-15,2 23 9 0,-2-23 78 16,2 15 85-16,-2-15 45 0,0 0 53 0,2 15-16 16,-2-15-35-16,0 0-52 0,0 0-32 0,-6-11 14 15,6 11-18-15,-8-23-42 0,1 6-23 16,1-5-10-16,0-3-23 0,0-2-8 0,-1 0-18 16,3-2 5-16,-2-1-5 0,4 0-8 0,0 0-8 15,2 2-5-15,0 3 1 0,0-2-5 16,2 2-6-16,2 3 1 0,0 0-19 0,-2 2 3 15,3 4 10-15,-1 1-4 0,0 1 1 0,-2 2-7 16,-2 12-11-16,8-16 26 0,-8 16 4 0,0 0 3 16,0 0 6-16,0 0-16 0,13 7 19 0,-13-7 4 15,4 17-5-15,-4-17 4 0,4 19-18 16,-4-19 16-16,8 22-5 0,-4-11-6 0,0 1-75 16,3 0-36-16,-3-2-42 0,2 1-8 0,0 1 60 15,0-1 19-15,-2 0 10 0,1 1 10 16,-5-12 22-16,4 21 1 0,-4-21 15 0,0 24-9 15,0-24-41-15,-6 22-36 0,1-10-80 16,-1-1-41-16,2 1-83 0,-2-2-50 0,2 2-80 0,4-12-62 16,-4 18-403-16,4-18-557 0</inkml:trace>
  <inkml:trace contextRef="#ctx0" brushRef="#br0" timeOffset="129538.77">1920 3329 654 0,'0'0'619'0,"17"2"-76"0,-17-2-24 0,8 8-74 16,-8-8-22-16,0 15-42 0,0-15-31 0,-8 24-85 15,4-11-38-15,-2 1-56 0,-1 0-24 16,1 0-27-16,2 1-21 0,0-2-23 0,0 0-22 16,0 1-167-16,4-14-154 0,-2 22-117 0,2-22-55 15,4 15-133-15,-4-15-470 0,10 4-694 0</inkml:trace>
  <inkml:trace contextRef="#ctx0" brushRef="#br0" timeOffset="129743.29">2146 3230 205 0,'0'0'377'0,"2"-10"-38"16,-2 10-64-16,0 0-74 0,4-11-41 15,-4 11-34-15,0 0-41 0,0 0 11 0,4-9-6 16,-4 9 17-16,0 0-2 0,10-10 6 0,-10 10 5 16,9-10-11-16,-9 10-24 0,14-11-18 0,-14 11-12 15,15-12-4-15,-15 12-2 0,14-14-13 16,-14 14-12-16,14-10-17 0,-14 10-27 0,15-9-48 15,-15 9-74-15,10-6-84 0,-10 6-88 0,0 0-333 16,15-4-208-16</inkml:trace>
  <inkml:trace contextRef="#ctx0" brushRef="#br0" timeOffset="130495.29">2439 2828 189 0,'0'0'498'0,"0"0"-130"0,0 0-86 15,0 0-65-15,0 0-30 0,0 0-19 16,0 0 5-16,-6 9-5 0,6-9-6 0,0 23-23 16,0-8-24-16,2 3-24 0,-2 0-9 0,2 1-12 15,0 1-13-15,0 2-12 0,0-2-8 16,0 0-3-16,0-2-1 0,3 0-13 0,-3-3 2 15,0 0-4-15,-2-2 4 0,0-13 10 0,4 21 68 16,-4-21 56-16,2 16 17 0,-2-16 29 0,0 0-40 16,0 0-25-16,0 0-41 0,0 0-10 15,0 0-30-15,0 0 1 0,-10-4-21 0,8-8-3 16,-3-4-12-16,1-2 3 0,0-4-21 16,0-4 10-16,2-1-16 0,0-1 11 0,2-2-15 0,0 0 15 15,0-2-20-15,2 4 12 0,0-1-14 16,2 1 11-16,2 2 1 0,1 1-13 0,-3 5 11 15,0 1-20-15,2 2 18 0,0 3-19 0,-2 2 18 16,3 2-12-16,-7 10 13 0,12-13-6 16,-12 13 16-16,0 0-12 0,14 3 19 0,-14-3-10 15,7 15 7-15,-7-15-12 0,4 25 6 0,-4-10-2 16,0 1-3-16,-2 2 5 0,0-1 2 16,0 0 0-16,-1-1 2 0,-1 1-3 0,2-5 2 15,2-12-3-15,-2 24 5 0,2-24-5 0,-2 19 1 16,2-19 3-16,-2 12-3 0,2-12 3 0,0 0-3 15,0 15-3-15,0-15 1 0,0 0-5 16,0 0 9-16,-2 15-7 0,2-15-4 0,0 0 3 16,-4 14-3-16,4-14-1 0,0 0-6 0,0 0 6 15,-2 15 5-15,2-15 4 0,0 0-3 16,0 15-1-16,0-15 3 0,0 0 2 0,6 15 1 16,-6-15-2-16,4 8-5 0,-4-8 0 0,8 10-27 15,-8-10-34-15,7 9-37 0,-7-9-20 16,4 8-23-16,-4-8-40 0,2 13-58 0,-2-13-50 15,0 0-88-15,0 17-82 0,0-17-309 0,0 0-365 16</inkml:trace>
  <inkml:trace contextRef="#ctx0" brushRef="#br0" timeOffset="130682.31">2813 2958 51 0,'0'0'746'0,"17"-6"-155"0,-17 6-67 0,10-3-83 16,-10 3-76-16,0 0-72 0,13-3-60 0,-13 3-27 15,0 0-69-15,0 0-29 0,0 0-25 0,12-1-18 16,-12 1-12-16,0 0-13 0,12 4-4 0,-12-4-4 16,11 5-10-16,-11-5-3 0,10 4 0 15,-10-4-23-15,10 6-93 0,-10-6-94 0,11 5-71 16,-11-5-85-16,0 0-158 0,0 0-329 0,18-4-450 16</inkml:trace>
  <inkml:trace contextRef="#ctx0" brushRef="#br0" timeOffset="130872.11">3462 2736 835 0,'13'-1'745'0,"-13"1"-157"0,21-6-156 16,-21 6-86-16,18-7-82 0,-8 2-43 16,1 1-69-16,-1-3-17 0,0 3-43 0,3-3-2 15,-3 3-38-15,1 0 3 0,-3-1-31 0,-8 5-9 16,20-10-68-16,-7 8-52 0,-3-3-96 15,5 0-65-15,1 0-53 0,1 0-97 0,-1-3-41 16,3 3-249-16,6-5-277 0</inkml:trace>
  <inkml:trace contextRef="#ctx0" brushRef="#br0" timeOffset="130988.12">4062 2525 172 0,'14'-4'497'0,"-3"1"-70"16,-11 3-45-16,18-6-73 0,-18 6-43 0,17-6-69 15,-17 6-31-15,10-4-51 0,-10 4-35 0,11-4-93 16,-11 4-77-16,10-5-47 0,-10 5-51 15,12-6-51-15,-12 6-63 0,15-8-210 0,-15 8-78 16</inkml:trace>
  <inkml:trace contextRef="#ctx0" brushRef="#br0" timeOffset="131131.1">4442 2374 408 0,'17'-8'427'0,"-3"2"-48"0,-1-3-58 15,1 2-52-15,-1-1-56 0,-1 2-39 0,0-3-41 16,1 3-29-16,-1-2-25 0,1 2-17 0,1-1-55 15,-2 1-64-15,3-2-64 0,1 3-84 0,1-1-86 16,-3-2-310-16,5 3-160 0</inkml:trace>
  <inkml:trace contextRef="#ctx0" brushRef="#br0" timeOffset="136823.48">1058 4041 77 0,'0'0'251'0,"0"0"-54"0,0 0-29 0,0 0-25 15,-12 5-15-15,12-5-7 0,0 0-13 0,-15 8 18 16,15-8-49-16,-8 4 42 0,8-4-61 15,0 0 73-15,-10 5-74 0,10-5 66 0,0 0-72 16,0 0 73-16,0 0-60 0,-13 6 62 0,13-6-18 16,0 0 18-16,0 0-20 0,0 0 0 0,0 0-22 15,-10 6-7-15,10-6-16 0,0 0-4 0,0 0-11 16,-6 9 6-16,6-9-16 0,0 0 0 16,0 0-11-16,-8 10 7 0,8-10-13 0,0 0 5 15,0 0-11-15,-7 9 7 0,7-9-9 0,0 0 4 16,0 0-4-16,0 0 5 0,-4 11-8 15,4-11 7-15,0 0-2 0,0 0 6 0,0 0-8 16,0 0 0-16,0 0 3 0,0 0 3 0,0 0 1 16,0 0 11-16,0 0 18 0,2 14 4 15,-2-14 6-15,0 0 5 0,13 2 23 0,-13-2-11 16,0 0-1-16,23-1-4 0,-23 1-2 0,24-5-1 16,-11 3-7-16,1-2 1 0,3 0-1 0,-1-2-3 15,3 1 3-15,-3-3-4 0,3 3 3 16,-2-1 1-16,1-2-5 0,-1 4-2 0,-3-3-1 15,1 2-14-15,-3 1-4 0,0-2-9 0,-1 2-2 16,-11 4 3-16,18-5-9 0,-18 5-4 0,17-7 2 16,-17 7-3-16,10-4-2 0,-10 4 0 15,0 0-5-15,13-4 5 0,-13 4-7 0,0 0-54 16,0 0-103-16,12-5-81 0,-12 5-116 0,0 0-33 16,0 0-117-16,0 0-83 0,10-5-266 15,-10 5-476-15</inkml:trace>
  <inkml:trace contextRef="#ctx0" brushRef="#br0" timeOffset="137270.35">1552 3873 259 0,'0'0'410'16,"0"0"-150"-16,-10 6 31 0,10-6-101 0,0 0 32 15,0 0-88-15,0 0 34 0,0 0-71 0,0 0 30 16,0 0-64-16,0 0 35 0,0 0-49 16,0 0 44-16,0 0-29 0,0 0 33 0,0 0-11 15,15-3 19-15,-5 0-8 0,2-5 10 0,3 3 5 16,3-3-2-16,3-1-3 0,2-2-10 0,4-3-1 16,2 0-17-16,-3-1-4 0,3 1-18 15,-2 2-3-15,-2 0-19 0,-4 1 5 0,1 0-20 16,-3 3 3-16,-2-2-10 0,-1 5 6 0,-1-2-14 15,-3 0 1-15,0 2-5 0,-1-1-37 16,-11 6-58-16,18-7-62 0,-18 7-89 0,15-8-8 16,-15 8-89-16,12-5-29 0,-12 5-407 0,13-4-373 15</inkml:trace>
  <inkml:trace contextRef="#ctx0" brushRef="#br0" timeOffset="137654.37">2416 3470 544 0,'0'0'430'0,"-16"8"-107"15,16-8-68-15,-15 7-65 0,15-7-23 0,-8 6-43 16,8-6-20-16,0 0-39 0,-10 6-2 0,10-6-19 16,0 0 6-16,0 0 3 0,0 0 27 15,0 0 11-15,0 0 24 0,0 0-15 0,0 0 11 16,0 0-29-16,14 2 3 0,-14-2-20 0,21-4 11 16,-7 0-29-16,3-2 13 0,0 1-23 0,3-5 11 15,3 3-26-15,2-5 12 0,4 1-18 16,2-1 10-16,-2-2-15 0,2 3 11 0,0-3-25 15,-2 1 20-15,-5 5-26 0,3-3-37 16,-4 4-81-16,0-1-52 0,-7 1-56 0,1 1-83 16,-3 0-26-16,1 1-62 0,-5 1-191 0,0 0-156 15</inkml:trace>
  <inkml:trace contextRef="#ctx0" brushRef="#br0" timeOffset="137904.37">3353 3128 409 0,'0'0'411'0,"0"0"-91"16,0 0-65-16,10-2-56 0,-10 2-39 16,0 0-31-16,11-8-17 0,-11 8-9 0,10-9-13 15,-10 9-9-15,14-10-8 0,-3 5-5 0,-1-3-18 16,2 3-7-16,1-2-18 0,3 0-5 15,5-2 0-15,2 0 7 0,2-1-22 0,4-3-42 16,4 2-23-16,-2-2-50 0,8-1-50 16,-4 1-61-16,6-1-76 0,-6 2-241 0,1 2-99 15</inkml:trace>
  <inkml:trace contextRef="#ctx0" brushRef="#br0" timeOffset="138074.37">4188 2851 84 0,'0'0'649'0,"0"0"-189"0,0 0-103 0,0 0-67 16,14-2-60-16,-14 2-58 0,0 0-44 16,0 0-41-16,0 0-32 0,11-4-28 0,-11 4-24 15,10-7-25-15,-10 7-25 0,15-8-33 0,-5 4-41 16,0-3-39-16,5 1-61 0,-3-1-77 0,5-1-199 16,-1-1-59-16</inkml:trace>
  <inkml:trace contextRef="#ctx0" brushRef="#br0" timeOffset="138229.35">4792 2597 687 0,'12'-4'549'0,"-12"4"-99"0,19-8-84 0,-19 8-94 15,18-11-54-15,-7 6-63 0,-1-1-16 0,0-2-41 16,3 1-29-16,-1-1-64 0,0 1-23 16,1-1-49-16,1 2-12 0,1-2-21 0,-1 1-20 15,5-1 0-15,-3 1-36 0,7-3-35 0,-2 3-56 16,2-2-93-16,1 0-151 0,1 0-48 15</inkml:trace>
  <inkml:trace contextRef="#ctx0" brushRef="#br0" timeOffset="144177.35">6487 7217 455 0,'0'0'382'0,"0"0"-53"0,0-15-44 0,0 15-25 16,0 0-40-16,0 0-26 0,0 0-31 0,0 0-14 15,0 0-14-15,0 0-7 0,0 0-9 0,0 0 3 16,-11 8-1-16,3 4 8 0,2 6 4 16,-2 6 5-16,-5 8 11 0,-1 15 3 0,-3 4 6 15,-6 27-27-15,-1 1-14 0,-1 1-28 0,0-1-16 16,2 0-8-16,3-5-9 0,-1-13-15 0,6-7-4 15,1-2 1-15,-1 1-9 0,3-4-6 16,-2-2-2-16,5-4-3 0,-1-9-5 0,4-1 1 16,0-7-9-16,1-1 6 0,1-7-24 0,0 0-44 15,0-3-68-15,2-1-60 0,2-14-68 16,-2 20-98-16,2-20-74 0,0 0-81 0,0 0-366 16,0 0-503-16</inkml:trace>
  <inkml:trace contextRef="#ctx0" brushRef="#br0" timeOffset="144921.35">6646 7736 289 0,'0'0'414'0,"-13"-13"-56"0,13 13-57 0,-10-15-12 15,4 5-47-15,2-1-17 0,-2-3-32 0,6 2-9 16,-7-1-30-16,5-2-1 0,2 0-23 16,0 0-7-16,0 0-20 0,2 2-3 0,0 0-22 15,3 1-11-15,-5 12-20 0,6-18-5 0,-6 18-5 16,8-10-3-16,-8 10 5 0,8 8 9 15,-8-8 9-15,4 24-6 0,-4-8 4 0,0 4-4 16,0 2 12-16,0 3-13 0,-4 1 3 0,2 2-20 16,2-2 5-16,0-3-17 0,2 0 8 15,2-1-13-15,-4 0 7 0,5-3-13 0,1-3 9 16,2-2-7-16,0-3 6 0,5-4-8 0,1-5-1 16,-14-2-3-16,27-2 4 0,-13-5-9 15,1-3 9-15,-3-3-15 0,1-4 9 0,-1-2-5 0,-2 1 6 16,-3 1-8-16,-1-1 23 0,-2 3 19 15,2 3 10-15,-2 1-13 0,-4 11-6 0,2-15-14 16,-2 15 12-16,0 0 3 0,0 0 30 0,-2 15 7 16,-2 0 14-16,-4 4 0 0,4 3 14 15,0 2-4-15,-3 6 11 0,3 4-7 0,-6 0 10 16,2 2-14-16,-1-1 14 0,1-1-23 16,-2 1 1-16,2-2 12 0,-5 1-6 0,3-4-14 15,0 0-18-15,-1-4-2 0,1-4-8 0,0-3 0 16,1-1-5-16,-3-4-10 0,2-4 4 0,-3-2 0 15,-1-4-13-15,1-4-14 0,-1-4 0 0,-1-2-37 16,3-3-68-16,-3-3-80 0,7-2-119 16,-2-2-32-16,4 1-20 0,-1 0-28 0,7-3-42 15,0 4-30-15,5-2-43 0,1 0-6 0,6 1-404 16,1-1-540-16</inkml:trace>
  <inkml:trace contextRef="#ctx0" brushRef="#br0" timeOffset="145837.35">7003 8083 219 0,'2'-15'465'0,"-2"15"-94"16,0 0-73-16,0 0-53 0,-4-10-41 0,4 10-39 16,0 0-32-16,0 0-26 0,-4-8-21 0,4 8-11 15,0 0-17-15,0 0 4 0,-14-5-18 16,14 5 19-16,-13 6 2 0,13-6 3 0,-16 12 0 16,5-4 0-16,1 1-4 0,-2 5-7 15,-1-1 7-15,3 5-22 0,-4 0 5 0,3 1-19 16,5 0 11-16,-4-2-25 0,3-1 12 0,3 3-18 15,2-4 10-15,2 0-10 0,0-3 13 16,4 1-19-16,3-4 14 0,1-1-14 0,2-1 5 16,-2-3-30-16,5 0 12 0,-13-4-17 0,23 3 21 15,-23-3-13-15,16-4 23 0,-16 4-15 0,15-6 18 16,-15 6-6-16,12-8 21 0,-12 8-3 0,0 0 15 16,10-11-9-16,-10 11 8 0,0 0-7 15,4-9 11-15,-4 9-6 0,0 0 5 0,3-12-6 16,-3 12-7-16,6-9-6 0,-6 9-2 0,10-12-8 15,-10 12 4-15,12-11-8 0,-12 11 4 16,15-12-8-16,-15 12-1 0,12-4-2 0,-12 4 6 16,0 0-6-16,15-1 11 0,-15 1 5 0,0 0 10 15,8 13 9-15,-8-13 5 0,0 21-5 16,0-21-8-16,-4 24-2 0,0-12-6 0,4 2 3 16,-6-3-10-16,4 1-46 0,2-12-66 0,-3 18-91 15,3-18-99-15,0 0-79 0,0 16-124 0,0-16-225 16,0 0-300-16</inkml:trace>
  <inkml:trace contextRef="#ctx0" brushRef="#br0" timeOffset="146204.35">7177 8165 56 0,'0'0'580'0,"0"-12"-125"0,0 12-67 0,0 0-50 0,4-11-50 0,-4 11-63 16,4-10-36-16,-4 10-31 0,11-12-25 15,-11 12-24-15,14-10-17 0,-14 10-23 0,17-12-13 16,-17 12-11-16,18-8-8 0,-5 4-14 0,-13 4-35 16,16-6-38-16,-16 6-40 0,17-6-47 15,-17 6-37-15,16-6-32 0,-16 6 19 0,0 0-12 16,11-3 40-16,-11 3 0 0,0 0 58 16,0 0-5-16,0 0 51 0,0 0 13 0,0 0 67 0,0 0 16 15,0 0 31-15,0 0 29 0,0 0 30 16,0 0 14-16,0 0 3 0,0 0 2 0,0 0-7 15,0 0 1-15,0 0-9 0,0 0-2 0,0 0-17 16,0 0-9-16,-2 21-12 0,2-21-7 16,-5 19-8-16,1-5-9 0,4-1-4 0,-4 2-14 15,0 3-9-15,2-2-7 0,-2 3-5 0,0-1-3 16,0 0-8-16,-1-1-15 0,1 1-50 16,0-3-95-16,0 0-94 0,0 0-118 0,2-1-125 15,-2-3-322-15,-5-2-399 0</inkml:trace>
  <inkml:trace contextRef="#ctx0" brushRef="#br0" timeOffset="146438.35">6834 8618 919 0,'-13'6'738'0,"1"-1"-145"0,4 1-115 0,8-6-62 16,-15 9-67-16,15-9-52 0,0 0-52 15,0 0-31-15,0 0-19 0,23-5-22 0,-4-1-29 16,6-3-30-16,8-1-24 0,2-1-16 16,10-1-17-16,-1 1-9 0,3 0-9 0,1 0-8 15,5 1-50-15,-7 0-109 0,4 2-118 0,-1 2-99 16,-8 1-113-16,-1 2-130 0,-5 2-492 16,-4 2-730-16</inkml:trace>
  <inkml:trace contextRef="#ctx0" brushRef="#br0" timeOffset="158647.38">10565 7122 475 0,'0'-14'403'0,"0"14"-57"0,4-24-23 0,-4 24-19 0,0-21-46 0,0 21-28 16,0-13-45-16,0 13-14 0,0 0-44 15,0-17-10-15,0 17-36 0,0 0 7 0,0 0 24 16,0 0 36-16,4 16 6 0,-8 1 10 0,4 8 24 16,-4 7-8-16,2 17-12 0,-6 7 7 15,4 5-16-15,-9 28-13 0,3 3-10 16,2 0-12-16,-1-1-21 0,7-15-8 0,-2-12-10 16,4 4-5-16,-4 0-3 0,4-4-8 0,4 1-7 15,-4-3-7-15,4-1-7 0,-4-4-5 0,2-5 1 16,-2-7-5-16,0-3-11 0,-2-9-1 0,2 1-36 15,0-7-105-15,-4-4-62 0,4-2-83 0,-4-5-73 16,0-1-59-16,0-4-59 0,-2-3-76 16,6-8-35-16,-21 7-374 0,21-7-589 0</inkml:trace>
  <inkml:trace contextRef="#ctx0" brushRef="#br0" timeOffset="158994.38">9666 8326 774 0,'-19'-7'705'0,"1"1"-124"15,1 1-139-15,-1 0-85 0,5 2-75 16,3-1-62-16,10 4-54 0,-21-6-28 0,21 6-34 16,0 0-9-16,12-4-31 0,7 4 6 0,8-3 8 15,12 1 29-15,15-4 32 0,37-1 22 0,12-3 14 16,13-4-7-16,74-11-3 0,7 0-13 15,5-1-15-15,5-2-1 0,4-2-9 0,14 3-3 16,-2-3 21-16,-2 3 0 0,9 1-11 16,-7 3-5-16,-8-1-11 0,-8 3-5 0,-52 6 1 15,-27 3-10-15,-2 2 1 0,-4-1-15 0,0 2 29 16,-10-1-12-16,-5 2 0 0,-8 3-23 16,-8-1-8-16,-20 2-19 0,-18 2 7 0,-11 0-27 15,-1-1 3-15,-12 3-18 0,-4-1 17 0,-4-1-51 16,-7 1-93-16,-14 1-178 0,21 1-186 0,-21-1-204 15,0 0-19-15,0 0 24 0,-15 6-129 0,3-2-448 16,-5 0-887-16</inkml:trace>
  <inkml:trace contextRef="#ctx0" brushRef="#br0" timeOffset="168955.43">9604 11445 332 0,'0'0'536'0,"-15"4"-117"16,15-4-68-16,-12 3-60 0,12-3-20 0,0 0-59 15,-15 1-17-15,15-1-45 0,0 0-14 0,0 0-38 16,0 0 3-16,-14 0-17 0,14 0 11 15,0 0 1-15,0 0-4 0,6-11 3 0,-6 11-9 16,13-12 9-16,-3 8-17 0,2-7-2 0,1 4-9 16,5-4-10-16,1-1-13 0,-5 3 4 15,7-1-21-15,-2-1 2 0,-5 3-13 0,3-3 12 16,-3 6-19-16,3-5 6 0,-7 6-11 0,2-3 9 16,-12 7-10-16,15-4 11 0,-15 4-11 0,0 0 4 15,0 0-8-15,0 17 11 0,-8-7-13 16,-3-3 10-16,-1 4 9 0,-3 3 3 0,1-1 6 15,-3 1-1-15,-1-1 2 0,1 1 3 0,-1-3 1 16,3 1 11-16,3-2 7 0,2-1 1 16,-3 0 2-16,3-3-2 0,10-6-10 0,-8 10-1 15,8-10 1-15,0 0-10 0,0 0-5 0,0 0-3 16,18-3-2-16,-5-4-5 0,5 1-5 16,1-5 5-16,3 1-4 0,1-4-4 0,4 1 6 15,0-1-9-15,-4 2-6 0,-3 0 8 0,3 3-6 16,-4-3 7-16,-3 4-6 0,-5 1 9 0,1 2-6 15,-12 5 4-15,14-8-8 0,-14 8 11 0,0 0 7 16,0 0 15-16,0 0 12 0,-10 9 11 16,2-3 7-16,-5-1-2 0,-1 3 0 0,2-1-7 15,1-1-7-15,-1-1-12 0,1-1-7 0,11-4-19 16,-16 8-103-16,16-8-144 0,0 0-109 16,-10 4-140-16,10-4-182 0,0 0-490 0,0 0-803 15</inkml:trace>
  <inkml:trace contextRef="#ctx0" brushRef="#br0" timeOffset="170855.41">9742 11521 91 0,'0'0'306'0,"0"0"-63"0,0 0-42 0,-10-7-24 15,10 7-45-15,0 0 8 0,0 0-26 0,-8-4 24 16,8 4-28-16,0 0 28 0,0 0-13 0,0 0 23 16,-4-11-9-16,4 11-17 0,0 0-3 15,0 0-27-15,0 0 4 0,0 0-10 0,0 0 19 16,0 0-2-16,0 0 18 0,0 0-2 0,8 11 2 16,-4 0-4-16,2 0 4 0,2 4-5 15,1 1 15-15,1 2 3 0,2 4-2 0,3 5-8 16,1-1-10-16,3 1-8 0,0 3-22 15,-1 4 1-15,3 1-18 0,2 0-1 0,-5 0-20 16,5-1-6-16,-6-5-12 0,-3-1 4 0,5 1-13 16,-7-3 9-16,3-6-19 0,-7 2 13 0,2-7-14 15,-2 0 15-15,1-1-14 0,-5-2 6 0,2-3-8 16,-6-9 4-16,4 15-7 0,-4-15 8 16,0 0-17-16,0 0 8 0,0 0-5 0,-10-15 5 15,2 6-2-15,3-3 3 0,-5-2-6 0,2-1 3 16,0 0-8-16,-1-3 9 0,-1 1-5 15,2-3 7-15,-3 0-5 0,-1-2 5 0,2 5-13 16,-3-1 16-16,5 1-3 0,-2 3 1 0,1 1-1 16,5 0-2-16,-6 3 5 0,2 2-10 15,-1 1 3-15,9 7 8 0,-18-7 5 0,18 7 13 16,-19 5 4-16,11 1 16 0,-5 4 10 0,3 1 1 16,-2 2 17-16,1 0-7 0,3 2 15 0,-4 1-19 15,1 0 18-15,3-2-21 0,2-2 43 16,-2 1-36-16,3-1 19 0,1-3-42 0,4-9 25 15,-4 11-38-15,4-11 26 0,0 0-40 0,0 0 29 16,13-4-41-16,-3-4 29 0,2-2-35 0,-1 0 30 16,5-7-39-16,-1 4 36 0,1-4-34 15,-1 2-2-15,3 2 5 0,3-1-1 0,-2 2 3 16,-1-1 0-16,1 1 1 0,1 3-5 0,-1-2 3 16,4 1-13-16,-9 6-81 0,7-4-72 15,-7 4-140-15,5 2 9 0,-2 0-60 0,1 2-60 16,-1 2-91-16,-3 1-150 0,1 2-402 0,-3 2-713 15</inkml:trace>
  <inkml:trace contextRef="#ctx0" brushRef="#br0" timeOffset="178220.53">1449 8640 211 0,'15'6'-72'0,"-15"-6"24"0</inkml:trace>
  <inkml:trace contextRef="#ctx0" brushRef="#br0" timeOffset="182645.55">1495 8896 363 0,'-11'4'435'16,"11"-4"-87"-16,-20 7-59 0,20-7-40 15,-21 4-43-15,21-4-22 0,-19 4-25 0,19-4-19 16,-14 3-14-16,14-3-10 0,0 0-4 0,-15 1-14 15,15-1-7-15,0 0-11 0,0 0-12 0,0 0 0 16,0 0-6-16,0 0-5 0,13-15-11 0,-1 7-4 16,5 3-8-16,3-5-3 0,3 3-7 15,2-2-7-15,6-2 0 0,2 1-2 0,2-2-2 16,6 0-6-16,1-2 5 0,-1 1-6 0,-6 3 3 16,0-1-4-16,-2 1-7 0,-6 3 6 15,0 0 0-15,-6 3-3 0,-3 0 4 0,-3-1-2 16,1 0 4-16,-3 4 4 0,-13 1-1 0,21-2-4 15,-21 2 12-15,12 2-3 0,-12-2-2 0,0 0 0 16,0 0 6-16,-6 19 1 0,-2-10 5 16,-5 1 4-16,-3-1 7 0,-3 5-3 0,-2 0 6 15,-4 2 4-15,-1 0-2 0,-3 2 15 0,-4 4-16 16,-3-3 23-16,8-1-13 0,-1-2 24 16,2 0-4-16,2-1-6 0,4-3-9 0,3-1-6 15,5-4-13-15,-1 3-5 0,1-5-4 16,3 3 0-16,0-4-7 0,10-4 0 0,-11 8 4 15,11-8 4-15,0 0 13 0,0 0 8 0,15-6 1 16,-1 0 10-16,5-5-12 0,10-4 15 0,6-4-25 16,6-4 9-16,3 0-19 0,16-15 14 15,-11 8-31-15,-3 4 15 0,-3-1-16 0,-1 2 1 0,-3 4-3 16,-6 1-10-16,-4 5 4 0,-9 3-2 16,-1 3 4-16,-4 0 3 0,-1 1-4 0,-2 4 7 15,-1-1 2-15,-11 5-2 0,14-7 1 0,-14 7-5 16,0 0 0-16,0 0 14 0,0 0-18 15,0 0 17-15,0 0-28 0,0 0-29 0,0 0-74 16,0 0-87-16,0 0-36 0,-4 12-85 0,4-12-38 16,0 0-93-16,-12 7-76 0,12-7-424 0,-11 12-607 15</inkml:trace>
  <inkml:trace contextRef="#ctx0" brushRef="#br0" timeOffset="189751.35">4391 8881 71 0,'0'0'328'15,"0"0"-59"-15,0 0-37 0,0 0-18 0,-5-8-56 16,5 8 19-16,0 0-56 0,0 0 20 16,0 0-44-16,0 0 18 0,-6-9-25 0,6 9 14 15,0 0-14-15,0 0-1 0,0 0-2 0,0 0-6 16,0 0 2-16,0 0-16 0,-6-7 13 0,6 7-12 16,0 0 22-16,0 0 1 0,0 0 24 15,0 0 11-15,0 0 3 0,0 0 14 0,0 0-10 16,0 0 17-16,0 0-10 0,0 0 3 0,0 0-5 15,0 0-21-15,0 0-3 0,0 0-12 0,0 0-21 16,0 0-11-16,0 0-20 0,-12 2-4 16,12-2-2-16,0 0-5 0,0 17 8 0,0-17-2 15,2 23 19-15,2-11-1 0,0 5-7 16,0 0-6-16,-2 3-7 0,2 1-8 0,2 3-3 16,-3 1-7-16,1 4-6 0,-2-2-1 0,0 1-8 15,0-6 2-15,0 3-5 0,0-6 3 16,-2 0-3-16,2-4 1 0,0-1 0 0,-2-14-2 15,2 14 3-15,-2-14-13 0,0 0 3 0,4-16-5 16,-2 3 6-16,3-4-1 0,-1 1 3 0,2-1-2 16,-2 0-1-16,2 0 1 0,0 0-3 15,-1 2 0-15,1-2 1 0,0 4 1 0,0-2 2 16,0 2-2-16,3 0-2 0,-3 1 5 0,0 2-3 16,-2-1 0-16,2 0 4 0,1 3-5 0,-1-3 4 15,-2 2-3-15,-4 9 2 0,10-16 2 16,-10 16-3-16,11-17 1 0,-11 17 0 0,8-15 1 15,-8 15 2-15,6-13 2 0,-6 13-3 0,4-9-1 16,-4 9 10-16,0 0 14 0,0 0 10 16,4-12 1-16,-4 12 1 0,0 0 1 0,0 0 4 15,0 0 27-15,0 0 26 0,-4 12 25 0,4-12-7 16,-2 21-3-16,0-8-4 0,2 2-13 0,0 0-12 16,0 0-14-16,2 4-9 0,0-2-10 0,2 3-9 15,-2-1-9-15,3-1-2 0,-1 0-14 16,0-2-10-16,0 0-65 0,2-2-147 0,0 0-191 15,-2-2-110-15,3-1 34 0,-1-3-107 16,-6-8-123-16,8 13-498 0,-8-13-845 0</inkml:trace>
  <inkml:trace contextRef="#ctx0" brushRef="#br0" timeOffset="190471.34">4963 8753 614 0,'-10'-23'557'16,"-7"1"-100"-16,-3-1-36 0,-5 5-49 0,-2 1-36 15,-2 4-21-15,-4 4-25 0,-4 2-28 0,0 7 1 16,-7 4-15-16,-6 7 7 0,-3 5 0 16,-20 13 9-16,3 5-33 0,4 5-10 15,2 2-8-15,4 6 33 0,6 3 14 0,9 2-45 0,14-6-26 16,8-4-37-16,8 2-14 0,9-7-37 16,8 3-6-16,9-3-21 0,9 3-5 0,9-6 0 15,13-6-30-15,5-5 16 0,30-3-19 0,-9-11 9 16,-2-11-20-16,25-7 11 0,0-10-22 15,-4-10 16-15,-2-6-26 0,-9-2 10 0,-8-5 7 16,-12 3 14-16,-15 3-27 0,-14 5 13 0,-10 1-21 16,-11 2 25-16,-6 0-31 0,-2 0 15 15,-13-4-20-15,-3 4 21 0,-11 0-22 0,-4 6 12 16,-2 2-25-16,-3 8 25 0,3 5-17 0,-4 2-57 16,6 3-179-16,-6 5-180 0,2 1-214 0,1 6-37 15,1-1 55-15,4 4-84 0,4 2-591 16,5 2-957-16</inkml:trace>
  <inkml:trace contextRef="#ctx0" brushRef="#br0" timeOffset="193393.36">4709 9002 168 0,'0'0'331'0,"0"0"-99"0,0 0-12 0,0 0-51 16,0 0-27-16,0 0-10 0,0 0-6 16,0 0-3-16,0 0 0 0,0 0-3 0,0 0-9 0,0 0-10 15,0 0-23-15,0 0-2 0,0 0-18 0,0 0-14 16,0 0-8-16,0 0-6 0,0 0 1 16,0 0 10-16,6 8 13 0,-6-8 1 0,4 14 12 15,-4-14-19-15,6 15 6 0,-6-15-17 0,9 16 17 16,-9-16-19-16,6 18 13 0,-6-18-9 15,8 16 10-15,-8-16-10 0,4 13 13 0,-4-13-10 16,0 0 19-16,4 15-7 0,-4-15 7 16,0 0-4-16,0 0 2 0,5 11 5 0,-5-11-5 15,0 0-7-15,0 0-11 0,0 0-5 0,0 0-10 16,0 0-4-16,-7-7-7 0,7 7 0 16,-6-15-4-16,6 15-2 0,-8-21-6 0,4 11 8 15,2-3-9-15,-2 2-9 0,2-1 15 0,-1-2-9 16,1 1 6-16,0-1-5 0,2-1 2 0,0 0 1 15,0 2-6-15,2-2 3 0,-2 1 1 0,2-1-1 16,3 3-1-16,-5 12-1 0,6-22-2 16,-6 22-2-16,6-18-2 0,-6 18-2 0,8-9 3 15,-8 9 3-15,0 0-1 0,15-1 5 0,-15 1-5 16,10 8 5-16,-10-8-5 0,10 12 6 16,-10-12 0-16,7 16 1 0,-7-16 4 0,2 21-3 15,-2-21 3-15,-4 22-1 0,-1-10-5 0,1-1 9 16,0-2-5-16,-2 2-2 0,-2-2 4 0,1-2-1 15,-1 0-4-15,0-1-31 0,8-6-22 0,-17 10-55 16,17-10-27-16,-14 7-75 0,14-7-67 16,-13 8-59-16,13-8-25 0,-8 7-374 0,8-7-314 15</inkml:trace>
  <inkml:trace contextRef="#ctx0" brushRef="#br0" timeOffset="-214295.4">3665 5273 447 0,'0'0'341'0,"0"0"-12"16,0 0-51-16,0 0-19 0,0 0-10 16,0 0-17-16,0 0-23 0,0 0-2 0,0 0-4 0,0 0-18 15,0 0-16-15,6-10-11 0,-6 10 0 16,0 0-14-16,0 0 4 0,-8-5-17 0,8 5 3 16,-8-7-20-16,8 7 4 0,-13-7-21 0,13 7-2 15,-14-9 1-15,3 3-7 0,-1 3 6 0,0-2-2 16,-3 2 4-16,-1-1-9 0,-1 1-3 15,-1 0-6-15,-5 0-13 0,0 0 2 0,-4 0-8 16,-4 3 6-16,2-1-10 0,-4 0 6 16,-2 1-16-16,-4 1 8 0,-1 0-19 0,-1 1 23 15,-4 1 8-15,-5 2-3 0,-2 0-3 0,1 4-6 16,-1 0-5-16,-2-1-5 0,3 3-11 0,-3 1 2 16,2 1 2-16,0 0-9 0,1 1 3 15,1 1 1-15,-2 0-5 0,5 0-4 0,-3 2 11 16,1 3-18-16,-1 0 11 0,-18 9-18 0,2 1 12 15,0 0-16-15,2 1 6 0,-1 0 5 0,1 3-4 16,2 2 10-16,0-2 3 0,11-4-30 16,-7 6 44-16,8-4 1 0,11-4-5 0,-2 1-3 15,-1 2 2-15,3-1-14 0,-15 15 5 0,13-7-11 16,4-4 2-16,-13 14-9 0,2 1 2 0,3 0-2 16,6-7 1-16,6-4 4 0,0 0 12 0,2 2 3 15,0-1-1-15,2 1 4 0,0-2-12 0,4 3 5 16,2 0-3-16,2-2-1 0,5 1-8 0,1 0 5 15,5-5-13-15,4 1 2 0,0 1-4 16,2 0 4-16,2-3-2 0,2 1-5 0,2 3 7 16,2 0 5-16,4-1-2 0,-2-3 8 0,7 3-6 15,-1-4 4-15,2-1-7 0,7 3 5 0,2-3 4 16,2-2 4-16,2 0 7 0,4-4 1 16,2-2 3-16,2-5-15 0,2-1 24 15,6-4-19-15,3-3 22 0,3-3-19 0,3-2 10 0,2-3-11 16,2-1 6-16,4-2-11 0,0-2 7 0,0 1-16 15,0-3 7-15,-1 1-7 0,1-1-5 0,-2 1 6 16,0-2 4-16,2 0-3 0,0-2 2 16,-2 0-7-16,2-3 2 0,2 1 7 0,21-7 5 15,-1-2-7-15,-1-4 1 0,-1 0-13 0,-1-4 15 16,0-1-7-16,1-3-3 0,-1 0-17 16,-3 2 19-16,1 0 5 0,-5 1-29 0,-2 1 24 15,-10 6-15-15,-8 2 18 0,-2 0-16 0,-1 2 16 16,1-3-16-16,-1 3 16 0,-1-2-22 0,2 0 25 15,-1-1-29-15,1-1 10 0,1-1 6 0,18-10-2 16,-3 0 0-16,0-1 23 0,-2 2-23 16,0-2 15-16,-8 3-21 0,8-2 19 0,-10 2-23 15,-9 5 36-15,1-1-29 0,-1-1 12 0,1-1-18 16,-3 0 24-16,1 2-23 0,-3-3 28 16,0-1-36-16,1 2 28 0,-3 1-21 0,-2-2 25 15,0 0-27-15,3 0 39 0,-3-4-38 16,0 1 21-16,17-12 6 0,-11 7 22 0,-6 6 6 15,1-1 0-15,-1 0-1 0,-4 0 30 0,0-1-39 16,0-1 27-16,-2 1-24 0,-4-1 8 0,2 0-45 16,-9 3 0-16,-1 2 0 0,-5 1 0 15,-3 3 0-15,-5-1 0 0,-4 1 0 0,-2 3 0 16,-8-4 0-16,-3-1 0 0,-5 0 0 0,-9-4 0 16,-4 1 0-16,-2 2 0 0,-6 0 0 0,-2 1 0 15,-5 2 0-15,-1 1 0 0,-5 2 0 16,-20-6 0-16,8 8 0 0,-15 0 0 0,7 8 0 15,-15 0 0-15,7 8 0 0,-17 3 0 0,-4 3 0 16,-3 8 0-16,-1 2 0 0,-7 4 0 16,-1 3 0-16,-5 5 0 0,0 1 0 0,-55 17 0 15,47-10 0-15,22-3 0 0,3-1 0 0,0 1 0 16,4 0 0-16,4-1 0 0,6 0 0 0,7-2-600 16,5 2-222-16,17-6-90 0,13 0 158 0,2 0-13 15,3 4-609-15,3 2-1044 0</inkml:trace>
  <inkml:trace contextRef="#ctx0" brushRef="#br0" timeOffset="-206983.56">10515 7085 209 0,'0'0'380'15,"5"-11"-72"-15,-5 11-15 0,0 0-28 16,4-13-7-16,-4 13-6 0,0 0-16 0,0 0-16 15,4-13-12-15,-4 13-12 0,0 0-15 0,0 0-6 16,0 0 3-16,0 0-13 0,-13 9 4 16,9 0-6-16,-2 3-9 0,-6 2-9 0,1 2-1 15,-1 4-10-15,-7 5-17 0,7-6-5 0,-7 6-16 16,1-2-16-16,5-3-10 0,-1-1-22 16,-3-2-1-16,7-4-11 0,2 1-11 0,-3-4 4 15,3-1-8-15,8-9-8 0,-8 7-19 0,8-7-16 16,0 0-9-16,4-18-3 0,4 6 10 0,-2-2 3 15,7-1 9-15,-1-3-3 0,3-2 3 16,-1 1 3-16,3-4 1 0,1 1-4 0,1-1 7 16,-3 6 5-16,3 0-2 0,-4-1 0 0,1 3 20 15,-1 0-2-15,-3 3 18 0,2 3 3 16,-1 0 20-16,1 3 20 0,-1 0 7 0,1 4 14 16,1 0-6-16,-3 5-8 0,0 1-14 0,-1 3-11 15,1-2-10-15,-1 5 7 0,1-3-15 16,-2 2-2-16,-1-1-50 0,-1 2-116 0,2-2-83 15,-2-1-99-15,5 1-100 0,-7-1-129 0,2 1-174 16,-8-8-395-16,15 12-753 0</inkml:trace>
  <inkml:trace contextRef="#ctx0" brushRef="#br0" timeOffset="-205722.33">9558 7661 273 0,'0'0'521'0,"0"0"-111"16,-10 7-75-16,10-7-51 0,0 0-33 15,0 0-66-15,0 0-33 0,0 0-27 0,0 0-16 0,-8-9-11 16,12-2-10-16,2 0-19 0,2-4 13 16,-4-3-9-16,9-2 0 0,-7-4-11 15,7-2-2-15,-3-5-6 0,2 0-4 0,-3-3-6 16,1-3-9-16,2 0-4 0,-6-1-5 0,3-1-4 15,-5 1 8-15,0 1 8 0,0 5 10 0,0 4 7 16,-4 4 35-16,0 2-8 0,0 1 11 0,-4 2-6 16,4 4-5-16,-8 3-15 0,4 2 5 15,-5 2-6-15,9 8 13 0,-18-4 2 0,18 4 5 16,-19 10 4-16,7-1-4 0,2 6 2 0,-3 4-11 16,3 4-3-16,1 3-8 0,1 0-7 15,-2 8-11-15,6-3-7 0,0-1-13 0,4 3 3 16,-5-2-11-16,10 2 2 0,-1-4-6 0,0-1-12 15,2-2 5-15,6-3-2 0,1-1-17 0,1-5-4 16,1-4-16-16,1-3-5 0,-1-5-5 16,1-1 3-16,3-4 2 0,-5-4 9 0,3 0 11 15,-3-2 0-15,-1-2 5 0,-3 1-1 0,-2-2 9 16,5 1-2-16,-7-2 1 0,-6 10-2 16,8-15 2-16,-8 15 5 0,9-10 2 0,-9 10-8 15,0 0 2-15,0 0-1 0,0 0-1 0,0 0-3 16,0 0 4-16,0 0 1 0,0 0-1 0,0 0 3 15,0 0-6-15,0 0 3 0,0 0-1 16,6 10 3-16,-6-10 2 0,16 6-2 0,-16-6-3 16,19 1-6-16,-19-1-8 0,23-5-5 0,-11 1 0 15,3-3 3-15,-3 0 3 0,-2-2 5 0,-1 0 3 16,-1-2 3-16,-2 1 0 0,-2 0-4 16,-4-4 7-16,0 14-1 0,-4-23 5 0,0 11-4 15,-2 2 1-15,2 0-3 0,-9 0 8 0,7 3 4 16,-6 3 3-16,1-1-3 0,11 5 2 15,-20-6-6-15,20 6 3 0,-15 0-5 0,15 0 6 16,-12 4-5-16,12-4-1 0,0 0 0 0,-4 14-2 16,4-14 1-16,8 9 7 0,-8-9-5 15,18 9 7-15,-5-5-8 0,-1-2-4 0,-1 0-16 16,5-2-3-16,-16 0 5 0,25-2 2 0,-13 0-3 16,1-4 9-16,-3 2 3 0,-2-1-2 0,-8 5 1 15,11-15 10-15,-11 15-3 0,8-19 5 0,-8 19-7 16,0-21 5-16,0 21-5 0,-4-22 12 15,4 22-1-15,-4-23 2 0,4 23 0 0,-7-19 2 16,7 19 0-16,-4-15-2 0,4 15-11 16,-4-11 5-16,4 11-13 0,0 0 6 0,0 0-2 15,4-14 4-15,-4 14-4 0,11-3 0 0,-11 3 1 16,20 0 8-16,-20 0-6 0,23 2 4 0,-13 0-10 16,3 2 12-16,-13-4-1 0,27 2-4 15,-27-2 0-15,18 3 2 0,-18-3-1 0,17 2 7 16,-17-2-8-16,0 0 3 0,14-5-5 0,-14 5 5 15,0 0-4-15,4-12 1 0,-4 12 5 0,0 0 0 16,0 0-7-16,0 0 0 0,0-15-4 16,0 15 4-16,0 0-2 0,0 0-3 0,0 0 13 15,11-10 39-15,-11 10 17 0,16 1 26 0,-1 3 23 16,-3-1 9-16,3 2 21 0,-3-1 24 16,3 4 70-16,-3 2 67 0,-2 0 11 0,-1 0-3 15,-5 4-24-15,0 1-40 0,-4 0-49 0,0 2-46 16,-8 1-57-16,-1 3 12 0,-1 2-93 15,-7 0-102-15,-1 4-193 0,-5-4-148 0,4-1-220 16,-1 1-117-16,1-5 66 0,1-3-159 0,1 0-432 16,7-2-943-16</inkml:trace>
  <inkml:trace contextRef="#ctx0" brushRef="#br0" timeOffset="-204820.08">14104 7761 196 0,'0'0'517'0,"-10"-6"-89"0,10 6-56 0,0 0-30 16,-17-5-39-16,17 5-42 0,0 0-30 0,0 0-33 16,-10-3-27-16,10 3-31 0,0 0-22 15,0 0-13-15,0 0 2 0,0 0 7 0,0 0 8 16,0 0-16-16,0 0-1 0,18 8-23 16,-5-1 6-16,-1 0-10 0,1 2 14 0,1 0 9 15,1 1 18-15,-3 1 22 0,0 0 9 0,-1 0 15 16,-5 1 7-16,-2 1-7 0,-2 0-7 15,-4 2-19-15,-4-3 1 0,-5 2 4 0,1 1-19 0,-6 2-30 16,-3-4-16-16,-2-1-20 0,3 0-7 16,-3-1-19-16,0-4-40 0,5 1-99 0,-1-1-122 15,3-3-98-15,1 0 5 0,1 0-64 0,12-4-53 16,-12 7-51-16,12-7-67 0,0 0-534 16,0 0-737-16</inkml:trace>
  <inkml:trace contextRef="#ctx0" brushRef="#br0" timeOffset="-202942.39">13930 8363 86 0,'2'-16'512'0,"-2"16"-92"0,0 0-9 16,0-17-53-16,0 17-20 0,0 0-52 0,-4-14-26 15,4 14-20-15,0 0-42 0,0 0-24 0,-4-11-41 16,4 11-4-16,0 0-5 0,0 0 11 0,-4 14 3 16,4-14-1-16,0 24 2 0,0-10 4 0,0 2-5 15,4 1-6-15,-2 0-8 0,-2 1-3 0,0 4-19 16,0-2-11-16,0-1-17 0,0 0-9 15,0 0-10-15,0-1-12 0,-2-1 0 0,2-3-5 16,0-14 4-16,-4 26 5 0,4-26 12 16,0 19-1-16,0-19-7 0,0 0-7 0,0 0-5 15,0 0-2-15,0 0-10 0,-4-13-4 0,2-1-2 16,0-4-5-16,0-1-1 0,0-4 1 16,2-5-4-16,-2 0 28 0,4-2 0 0,0 0 2 15,4 2 1-15,-2-1-15 0,6 2-1 0,1-3-10 16,-1 8 4-16,2 1-16 0,-1 2 1 15,3 6-2-15,-6 1 1 0,7 5-4 0,-7 3 9 0,-8 4-5 16,17 0 14-16,-17 0-5 0,10 14 14 16,-10-14 1-16,0 24-20 0,-2-9 18 0,0 0-6 15,-2 0-1-15,0 0-4 0,0-1-5 0,1-1-6 16,3-13-5-16,-4 22 4 0,4-22-2 16,0 19 4-16,0-19-3 0,15 11 14 0,-5-6 34 15,3-2 24-15,-13-3 31 0,22 4 23 0,-22-4 46 16,17 3 38-16,-17-3 87 0,16 5-11 15,-16-5 2-15,0 0-148 0,0 0-143 0,-8 15 0 16,-4-8 0-16,-3 1 0 0,-3-1 0 16,-3 3 0-16,-2-1 0 0,-2 1 0 0,1 1 0 15,1-2 0-15,2 2 0 0,5 1-395 0,-3-2-400 16,7 2-91-16,3 3 65 0,3-4 45 0,2 1-655 16,4-12-1116-16</inkml:trace>
  <inkml:trace contextRef="#ctx0" brushRef="#br0" timeOffset="-188143.03">13810 8755 262 0,'0'0'437'16,"0"0"-92"-16,-16 1-70 0,16-1-24 0,0 0-22 15,-19 1-9-15,19-1-30 0,0 0 1 0,-14 4-22 16,14-4 17-16,0 0 2 0,0 0-16 15,-13 4-15-15,13-4-6 0,0 0 6 0,0 0 20 16,0 0 2-16,0 0 7 0,15 3-1 0,-15-3-3 16,27-3-12-16,-7 1-10 0,1-2-10 0,4-1-6 15,4-3-20-15,6 0-6 0,0-1-14 16,6-3-7-16,5-1-14 0,-3 1 5 0,-1 0-7 16,-5 1-12-16,-2 2-19 0,-4 0-3 0,-4 2-15 15,-6 2 0-15,-5 1-11 0,-1 2 1 0,-15 2-7 16,0 0-2-16,8 6-7 0,-16 1 3 15,-7 2-5-15,-12 6 4 0,-10 5-8 0,-6 1 8 16,-5 2-8-16,-24 8 5 0,-1-1-2 0,-1-1 19 16,6-2 29-16,0 2 47 0,14-9 36 15,6-1 2-15,7-1-7 0,2-3-16 0,10-2-16 16,6-4-2-16,2 0-9 0,9-3 5 0,12-6 29 16,-6 9-16-16,6-9 33 0,14 3-18 0,1-4-20 15,5-1-23-15,7-4-11 0,12 0-43 16,7-2 33-16,1-3-12 0,5 0-14 0,0-1-9 15,2 1 6-15,-3-1-10 0,-5 1-2 16,-5 1 4-16,-6 5-7 0,-8-1 2 0,-4 0-13 16,-5 3 0-16,-5 1 0 0,-13 2 0 0,0 0 0 15,0 0 0-15,0 0 0 0,-4 11 0 0,-13-4 0 16,-4 1 0-16,-1 2 0 0,-1-1 0 16,-2-2 0-16,2 3 0 0,7-5 0 0,-1 3 0 15,5-3-117-15,0 1-717 0,12-6-116 0,-13 7-2 16,13-7 85-16,0 0-550 0,0 0-1097 0</inkml:trace>
  <inkml:trace contextRef="#ctx0" brushRef="#br0" timeOffset="-176473.34">10695 7887 344 0,'0'0'269'0,"0"0"-48"16,0 0-65-16,0 0-13 0,0 0-49 0,0 0-2 15,0 0-28-15,0 0 13 0,0 0-15 0,0 0 30 16,0 0-7-16,0 0 28 0,0 0-7 16,0 0 9-16,0 0-17 0,0 0-8 0,0 0 0 15,-2-12-6-15,2 12 0 0,0 0-12 0,0 0-1 16,0 0-20-16,0 0 12 0,-4-12-15 16,4 12 5-16,0 0-17 0,0 0 11 0,0 0-23 15,0 0 10-15,0-13-17 0,0 13 17 0,0 0-14 16,0 0 24-16,0 0-17 0,0 0 13 15,0-16-12-15,0 16 16 0,0 0-15 0,0 0 14 16,0-15-12-16,0 15 7 0,0 0-4 0,0-14 6 16,0 14-10-16,0 0 3 0,4-20-7 0,-4 20 1 15,2-12-2-15,-2 12-3 0,4-15-2 16,-4 15 1-16,5-18 9 0,-5 18 5 0,0-15 3 16,0 15-3-16,4-17 4 0,-4 17-3 0,0-15 1 15,0 15 1-15,4-15-16 0,-4 15 5 16,0-17-18-16,0 17 10 0,4-17-14 0,-4 17 11 15,2-17-16-15,-2 17 11 0,4-16-11 0,-4 16 15 16,4-18-12-16,-4 18 22 0,4-23-6 16,1 11 14-16,-5 1-10 0,0 11 7 0,8-23-3 15,-6 11 5-15,-2 12-10 0,4-21 5 0,-4 21-12 16,4-21 10-16,-4 21-12 0,4-17 5 0,-4 17-13 16,4-18 4-16,-4 18-3 0,5-17 1 0,-5 17-8 15,6-17 11-15,-6 17-14 0,4-19 11 16,0 8-7-16,0 3 2 0,0-3 5 0,5 0 2 15,-7 2 5-15,2-2 0 0,-4 11 3 0,8-17-8 16,-8 17 2-16,10-16-5 0,-10 16 1 16,9-14-1-16,-9 14 2 0,4-14-5 0,-4 14-3 15,8-11 0-15,-8 11 0 0,8-11 3 0,-8 11-3 16,7-11-2-16,-7 11 4 0,8-10 0 16,-8 10-2-16,10-7-2 0,-10 7 3 0,8-8 1 15,-8 8-6-15,5-7 5 0,-5 7-1 0,8-8-6 16,-8 8 8-16,0 0-3 0,14-7 6 0,-14 7-5 15,9-8-1-15,-9 8 1 0,8-5 0 16,-8 5-2-16,6-7 3 0,-6 7-4 0,12-7 3 16,-12 7 1-16,11-4-1 0,-11 4 1 0,8-6 1 15,-8 6-6-15,12-5 4 0,-12 5 0 16,0 0-5-16,11-4 3 0,-11 4 0 0,0 0 0 16,12-4 4-16,-12 4-3 0,0 0 0 0,0 0 1 15,15-2 4-15,-15 2-6 0,0 0 4 0,0 0-6 16,18 0 9-16,-18 0-9 0,0 0 8 15,0 0-3-15,17 2 1 0,-17-2 2 0,0 0 5 16,0 0-11-16,14 3 7 0,-14-3-2 0,0 0 3 16,13 3-1-16,-13-3-2 0,0 0 2 0,14 4 2 15,-14-4-1-15,13 3 6 0,-13-3-1 16,10 8 1-16,-10-8 2 0,16 7 3 0,-16-7-8 16,11 7 9-16,-11-7-4 0,12 7 1 0,-12-7 3 15,10 8 4-15,-10-8 3 0,13 5 0 16,-13-5-1-16,10 5-1 0,-10-5 2 0,8 5 3 15,-8-5 2-15,13 5-10 0,-13-5 3 0,14 5-7 16,-14-5 2-16,13 8-6 0,-13-8 6 16,14 7-7-16,-14-7 7 0,15 8-3 0,-15-8-2 15,12 9-2-15,-12-9 4 0,17 9-6 0,-17-9 8 16,10 9-8-16,-10-9 3 0,16 7-1 0,-16-7-2 16,11 10-4-16,-11-10 4 0,16 8-5 15,-16-8 6-15,11 9-3 0,-11-9-10 0,16 9 8 16,-16-9 2-16,11 9 1 0,-11-9 4 0,14 10-3 15,-14-10 2-15,12 8-1 0,-12-8 4 16,13 9-2-16,-13-9 0 0,10 10 1 0,-10-10-1 16,15 8-1-16,-15-8 5 0,12 8-3 0,-12-8-1 15,15 7-1-15,-15-7 4 0,12 6-1 0,-12-6-7 16,12 5 3-16,-12-5-1 0,11 3 1 16,-11-3 2-16,8 2-1 0,-8-2 4 0,0 0-1 15,19 5-2-15,-19-5 1 0,0 0-4 0,16 2-4 16,-16-2 4-16,0 0-2 0,15 4-4 0,-15-4 2 15,0 0-1-15,0 0 0 0,14 0 0 16,-14 0-1-16,0 0 1 0,17 0-2 0,-17 0-4 16,0 0 4-16,0 0-2 0,14 0 0 0,-14 0 1 15,0 0-2-15,0 0 1 0,19 0 0 16,-19 0 3-16,0 0-2 0,0 0 1 0,16 0-4 16,-16 0 1-16,0 0 2 0,0 0-1 0,15 0 1 15,-15 0 2-15,0 0-4 0,16-1 3 16,-16 1 0-16,0 0-1 0,15-3 5 0,-15 3-5 15,14-2 1-15,-14 2 1 0,13-3 2 0,-13 3-4 16,10-4-11-16,-10 4 11 0,12-3 3 0,-12 3-3 16,0 0 4-16,13-5-5 0,-13 5 3 0,0 0 0 15,0 0 0-15,14-5 2 0,-14 5-2 16,0 0 1-16,0 0 0 0,8-5-4 0,-8 5 6 16,0 0-5-16,11-8 3 0,-11 8-4 15,0 0-4-15,12-9 7 0,-12 9-4 0,13-8 1 16,-13 8 0-16,10-9 3 0,-10 9-2 0,12-8-2 15,-12 8-1-15,6-7 1 0,-6 7 1 0,9-7 1 16,-9 7 1-16,10-5-2 0,-10 5-3 16,8-7 4-16,-8 7-1 0,9-6 4 0,-9 6-3 15,10-8-1-15,-10 8-2 0,0 0-2 0,12-7 4 16,-12 7 0-16,0 0-3 0,13-8 0 0,-13 8 1 16,0 0 1-16,10-4 2 0,-10 4-4 15,0 0 2-15,15-5-2 0,-15 5 4 0,0 0-1 16,12-4 0-16,-12 4 0 0,0 0-3 0,8-3 1 15,-8 3 3-15,0 0-1 0,15-3 0 16,-15 3-2-16,0 0 3 0,18-3 3 0,-18 3-6 16,0 0 6-16,13-4-3 0,-13 4-1 0,0 0-2 15,16-3 3-15,-16 3 0 0,0 0-2 16,15-3 3-16,-15 3-2 0,0 0-1 0,14-4 3 16,-14 4-2-16,8-3 1 0,-8 3 0 0,15-7 1 15,-15 7 2-15,12-7-2 0,-12 7 2 0,17-8-5 16,-17 8 1-16,14-8-1 0,-14 8 1 0,11-7 1 15,-11 7-1-15,12-5-5 0,-12 5 7 16,0 0-2-16,12-8 0 0,-12 8 3 0,0 0 0 16,11-7 1-16,-11 7-1 0,10-6-2 0,-10 6 0 15,8-8-1-15,-8 8-5 0,13-8 4 16,-13 8-3-16,12-10 4 0,-12 10 3 0,11-8-5 16,-11 8 2-16,10-7 0 0,-10 7 0 0,12-8-2 15,-12 8 1-15,15-7 3 0,-15 7-1 16,12-8-1-16,-12 8 2 0,19-9-4 0,-19 9 3 15,18-10-2-15,-18 10-2 0,17-7 4 0,-17 7-5 16,19-8 4-16,-19 8-2 0,14-4-2 0,-14 4 4 16,12-3-4-16,-12 3-3 0,15-1 6 15,-15 1 2-15,0 0 1 0,21 0-1 0,-21 0-1 16,12 1 0-16,-12-1 2 0,10 4-1 0,-10-4-1 16,17 3 0-16,-17-3 3 0,14 10-1 15,-14-10-4-15,15 9 4 0,-15-9-2 0,14 13 0 16,-14-13 1-16,13 13 0 0,-13-13 3 0,16 15-3 15,-10-8 1-15,-6-7 1 0,13 15-1 16,-3-10 0-16,-6 5 0 0,4-3 6 0,1 0 1 16,-1 2-3-16,-2-1 8 0,2-1-1 0,1 2 1 15,-3 0 7-15,6 1-3 0,-3 1 10 0,-3-2 0 16,2 2 0-16,2-1-3 0,-1 1-1 0,1 0-3 16,-2 0 5-16,1-1-9 0,-1 2 10 15,0 0-6-15,-2-1 1 0,3-1-9 0,1 2 8 16,-2 0-1-16,0-1-2 0,1-1 1 0,-3 2 1 15,2-1-8-15,3-2 7 0,-3 2-1 16,-4 0 17-16,6-3-5 0,-1 3 10 0,-1-2-8 16,0 1 8-16,-2-2-3 0,3 1 3 0,-1 1 2 15,0-2 2-15,-2 2-14 0,3-1 7 0,-1-2-10 16,-2 1 0-16,2-1-7 0,1 1-5 16,-1-1 1-16,-2 1-4 0,2-2 2 0,-8-6 1 15,19 12 5-15,-11-8 3 0,3 3 9 0,-3-3 4 16,4 0 13-16,-1 3-9 0,1-3 5 0,0 0-15 15,-1 1 7-15,3-2-17 0,-1 2 3 16,-3-1-9-16,2-2-1 0,-1 2 2 0,1 0-5 16,-12-4-5-16,21 6 9 0,-21-6-8 15,20 5 13-15,-20-5-13 0,17 2 5 0,-17-2-4 16,23 1 1-16,-23-1-12 0,16 1 13 0,-16-1-8 16,15 0 0-16,-15 0-2 0,18 3 13 0,-18-3-15 15,17 0 15-15,-17 0-17 0,20 0 15 0,-20 0-15 16,21 0 13-16,-21 0-3 0,23 0 8 15,-23 0-15-15,21-3 18 0,-21 3-8 0,20 0 18 16,-20 0-14-16,21-2 11 0,-21 2-15 16,18-2 21-16,-18 2-20 0,17-4 14 0,-17 4-16 15,12 0 11-15,-12 0-16 0,0 0 9 0,17-2-12 16,-17 2 13-16,14-2-16 0,-14 2 19 0,13-3-20 16,-13 3 20-16,12-1-14 0,-12 1 30 15,19-4-22-15,-19 4-2 0,16-5 2 0,-16 5 0 16,19-5 1-16,-19 5-1 0,19-5-1 0,-19 5 0 15,16-5 0-15,-16 5 3 0,17-6 2 16,-17 6-1-16,16-6 13 0,-16 6 5 0,15-9-15 16,-15 9 8-16,16-8 2 0,-16 8-30 0,15-10 26 15,-15 10-28-15,16-10 31 0,-16 10-24 0,15-13 28 16,-5 6-29-16,-4-1 38 0,0 1-17 0,5-1 36 16,-5 0-29-16,0-3 22 0,2 3-26 15,-1-3 12-15,-1-1-27 0,0 0 22 0,-2-2-22 16,4 2 24-16,-1-3-13 0,-1 0-6 0,0 0-13 15,0-3 0-15,0 1 0 0,1 0 0 16,-3-1 0-16,0-1 0 0,2 3 0 0,0-3 0 16,0 1 0-16,-1 1 0 0,1-1 0 15,-2 0 0-15,2 0 0 0,-2-2 0 0,3 2 0 0,-1-1 0 16,-2 1 0-16,2-2 0 0,0 3 0 16,-2-3 0-16,3 1 0 0,-1-1 0 0,-2 2 0 15,2-1 0-15,-2 1 0 0,2-1 0 0,1 1 0 16,-3-2 0-16,0 4 0 0,-2-2 0 15,6 2 0-15,-4-1 0 0,1 1 0 0,-1 0 0 16,2-2 0-16,-2 3 0 0,0-1 0 0,2-2 0 16,1 1 0-16,-5-1 0 0,6 0 0 15,0-2 0-15,-2-2 0 0,3 1 0 0,-1-2 0 16,-2 4 0-16,0 1 0 0,0 1 0 0,-1-1 0 16,1 1 0-16,-2 0 0 0,0 4 0 0,0-1 0 15,-4 0 0-15,4 3 0 0,-4 11 0 0,4-23 0 16,-4 23 0-16,3-18 0 0,-3 18 0 15,2-16 0-15,-2 16 0 0,0 0 0 0,-5-16-838 16,5 16-165-16,0 0 13 0,-12-6 82 16,12 6-503-16,-19 10-1090 0</inkml:trace>
  <inkml:trace contextRef="#ctx0" brushRef="#br0" timeOffset="-175166.37">12665 7810 305 0,'0'0'479'0,"0"0"-84"16,0 0-76-16,0 0-59 0,0 0-38 16,0 0-58-16,0 0-29 0,0 0-38 0,0 0-9 0,0 0-24 15,0 0-3-15,0 0-18 0,0 0 0 16,15-2-16-16,-15 2-13 0,18-1-64 0,-18 1-74 16,25-2-56-16,-25 2-56 0,25 0-70 15,-25 0-267-15,23-1-134 0</inkml:trace>
  <inkml:trace contextRef="#ctx0" brushRef="#br0" timeOffset="-174988.36">12955 7800 325 0,'12'-3'351'0,"-12"3"-54"0,0 0-66 16,0 0-31-16,12-2-62 0,-12 2-5 0,0 0-47 16,0 0-1-16,11-3-12 0,-11 3-18 15,0 0-32-15,18-5 17 0,-18 5-43 0,9-2-5 16,-9 2-63-16,18-3-29 0,-18 3-40 0,21-4-34 15,-21 4-60-15,19-4-178 0,-19 4 57 16</inkml:trace>
  <inkml:trace contextRef="#ctx0" brushRef="#br0" timeOffset="-174888.36">13209 7762 88 0,'0'0'322'0,"14"-1"-73"16,-14 1-37-16,13-2-61 0,-13 2-10 0,14-6-45 15,-14 6-18-15,17-6-62 0,-7 2-50 0,-10 4-51 16,19-10-91-16,-9 6-159 0,0-2 152 15</inkml:trace>
  <inkml:trace contextRef="#ctx0" brushRef="#br0" timeOffset="-174720.37">13496 7683 270 0,'0'0'365'0,"0"0"-70"0,11-5-48 0,-11 5-40 0,0 0-50 15,16-5-5-15,-16 5-37 0,10-4-8 0,-10 4-38 16,13-4 8-16,-13 4-27 0,14-4-2 15,-14 4-69-15,15-2-44 0,-15 2-74 0,12-2-61 16,-12 2-115-16,19-3-131 0,-19 3 13 0</inkml:trace>
  <inkml:trace contextRef="#ctx0" brushRef="#br0" timeOffset="-174589.37">13790 7642 285 0,'12'-4'321'16,"-12"4"-38"-16,13-5-74 0,-13 5-31 0,14-6-57 15,-14 6-23-15,15-4-15 0,-15 4-34 0,18-7-25 16,-18 7-63-16,23-5-41 0,-11 2-64 16,-12 3-292-16,21-5 24 0</inkml:trace>
  <inkml:trace contextRef="#ctx0" brushRef="#br0" timeOffset="-174454.36">14110 7594 401 0,'21'-4'370'16,"-21"4"-52"-16,16-4-46 0,-16 4-37 15,21-7-41-15,-9 5-24 0,1-2-36 0,1 0-31 16,-1-1-21-16,1 1-13 0,5-1-26 0,-5 1-64 16,3 0-81-16,-3-1-78 0,-1 0-99 0,1 1-291 15,-1 0-129-15</inkml:trace>
  <inkml:trace contextRef="#ctx0" brushRef="#br0" timeOffset="-172823.25">13310 7180 108 0,'0'-17'346'0,"0"17"-96"15,0 0-38-15,0 0-14 0,0 0-20 0,0 0-23 16,0 0 9-16,0 0-23 0,0 0-4 0,2 17-14 16,-2-17-9-16,2 25-20 0,0-10-9 0,0 0-16 15,1 2-7-15,-1 3-15 0,-2-1-11 0,4 1-7 16,0 2 1-16,-2-1-34 0,2 3-32 16,-2-2-31-16,0 1-4 0,0 0-32 0,0 1-4 15,0-2-25-15,0 3 4 0,-2-2-14 16,0-1-3-16,5 0 9 0,-5-3 21 0,4 1 17 15,-4-4 20-15,2 1 37 0,0-2-8 0,2-2 28 16,-2 1 26-16,0-4 16 0,-2-10 19 16,2 22 9-16,-2-22 4 0,4 18 14 0,-4-18-6 15,4 18-6-15,-4-18-4 0,5 15-9 0,-5-15-11 16,2 12 0-16,-2-12-12 0,2 15-4 0,-2-15-7 16,2 14-18-16,-2-14-10 0,0 15-9 0,0-15-3 15,2 15 3-15,-2-15 4 0,2 13 6 16,-2-13 5-16,0 15 8 0,0-15 19 0,2 18 12 15,-2-18 11-15,2 18 3 0,-2-18 6 0,4 19-1 16,-4-19 24-16,0 19-21 0,0-19 26 16,6 20-34-16,-6-20 16 0,2 19-33 0,-2-19 25 15,3 20-34-15,-3-20 22 0,2 20-23 16,-2-20 4-16,4 19-29 0,-4-19-2 0,2 19-44 16,-2-19-1-16,4 18-40 0,-4-18-8 0,0 20-14 15,0-20-5-15,4 19 7 0,-4-19 17 0,6 19 7 16,-6-19 11-16,0 19 10 0,0-19 27 0,2 17 24 15,-2-17 17-15,0 15 29 0,0-15 21 16,0 13 8-16,0-13 7 0,0 0 0 0,0 18 13 16,0-18-9-16,0 0 19 0,0 0-26 0,0 19-12 15,0-19-3-15,0 0-12 0,0 0-33 16,2 14-44-16,-2-14-72 0,0 0-310 0,0 0 29 16</inkml:trace>
  <inkml:trace contextRef="#ctx0" brushRef="#br0" timeOffset="-171165.37">10298 8048 95 0,'0'0'156'0,"0"0"-13"0,-12-6-60 15,12 6 5-15,0 0-45 0,0 0 13 0,0 0-33 16,12-9 3-16,-12 9-34 0,19-5-17 16,-5 3-191-16,3 1 71 0</inkml:trace>
  <inkml:trace contextRef="#ctx0" brushRef="#br0" timeOffset="-150126.95">10811 8162 153 0,'-4'12'567'0,"0"2"-183"0,-2-2-60 0,-3 2-113 15,5 1-42-15,-4-1-109 0,4 1-59 0,2-2-66 16,-2 1-34-16,4-14-26 0,0 23-20 0,0-23-30 15,0 15-222-15,0-15 74 0</inkml:trace>
  <inkml:trace contextRef="#ctx0" brushRef="#br0" timeOffset="-149839.95">10933 8087 248 0,'0'0'314'0,"0"0"-99"0,-8 8-28 15,8-8-53-15,0 0-11 0,-6 10-44 16,6-10 24-16,0 0-37 0,0 20 26 0,0-20-23 15,0 15 25-15,0-15-29 0,0 22-11 0,0-22-15 16,-5 19-3-16,5-19-8 0,0 23-21 16,0-23-47-16,0 18-42 0,0-18-54 0,0 16-71 15,0-16-259-15,0 0-16 0</inkml:trace>
  <inkml:trace contextRef="#ctx0" brushRef="#br0" timeOffset="-149554.95">11255 7976 91 0,'0'0'434'0,"0"0"-98"0,0 0-102 0,-12 5-31 15,12-5-54-15,0 0-2 0,-6 8-55 0,6-8 15 16,0 0-26-16,-4 15 28 0,4-15-23 0,0 14-1 16,0-14-26-16,0 16-6 0,0-16-13 0,6 18-10 15,-6-18-4-15,4 19-5 0,-4-19-31 16,0 19-54-16,0-19-51 0,0 15-29 0,0-15-52 16,0 0-60-16,0 20-243 0,0-20-60 0</inkml:trace>
  <inkml:trace contextRef="#ctx0" brushRef="#br0" timeOffset="-149358.93">11417 8013 534 0,'0'0'424'0,"0"0"-105"0,0 0-61 16,-9-9-50-16,9 9-39 0,0 0-45 15,-8 4-27-15,8-4-23 0,0 0-9 0,-10 11-23 16,10-11-6-16,0 0-6 0,-8 15 0 0,8-15-8 15,0 0-3-15,0 16-8 0,0-16-35 16,4 13-48-16,-4-13-56 0,6 11-41 0,-6-11-74 16,4 11-332-16,-4-11-136 0</inkml:trace>
  <inkml:trace contextRef="#ctx0" brushRef="#br0" timeOffset="-149167.93">11580 8004 543 0,'0'0'443'0,"12"-8"-123"0,-12 8-56 0,0 0-63 16,0 0-38-16,0 0-32 0,0 0-29 0,0 0-32 15,0 0 0-15,0 0-19 0,-4 17-4 16,4-17-20-16,0 0 5 0,-4 17-32 0,4-17-43 0,0 15-50 16,0-15-23-16,4 13-69 0,-4-13-71 15,4 12-300-15,-4-12-119 0</inkml:trace>
  <inkml:trace contextRef="#ctx0" brushRef="#br0" timeOffset="-149010.95">11859 7985 333 0,'0'0'451'0,"8"-7"-95"0,-8 7-102 16,0 0-39-16,9-8-86 0,-9 8-24 0,0 0-74 15,0 0-3-15,0 0-55 0,0 0 11 16,10 10-52-16,-10-10-3 0,0 0-31 0,4 13-28 15,-4-13-53-15,0 0-228 0,4 15 57 0</inkml:trace>
  <inkml:trace contextRef="#ctx0" brushRef="#br0" timeOffset="-148868.93">12060 8025 92 0,'0'0'483'0,"0"0"-120"0,0 0-101 0,0 0-32 16,-5 13-102-16,5-13-31 0,0 0-94 0,-4 17-53 15,4-17-76-15,0 0-116 0,0 13-150 0,0-13 84 16</inkml:trace>
  <inkml:trace contextRef="#ctx0" brushRef="#br0" timeOffset="-106228.04">11557 12042 188 0,'-14'-5'499'16,"6"3"-88"-16,-5-4-64 0,3-1-2 0,-3 2-43 0,7-3-34 16,6 8-45-16,-12-15-16 0,12 15-42 15,-4-14 0-15,4 14 3 0,8-12 25 0,0 5-11 16,7 0 15-16,1 3-22 0,3 3-4 0,4 1-10 16,3 5 15-16,10 4-35 0,-8 5 15 15,8 4-4-15,-5 9-4 0,0 2-19 0,-9 4 5 16,1 1-21-16,-4 5-4 0,-7 5 14 15,-6-7 1-15,-2 3-22 0,-4-4-9 0,-4 3-29 0,0-1 3 16,-6 0-26-16,0-2 5 0,-3-5-17 16,-1-1 8-16,1-7-1 0,1-4 4 0,2-5 10 15,-3-2 4-15,-1-6-19 0,14-6 1 0,-19-4-20 16,7-5 4-16,3-4-17 0,5-3 5 0,-2-4-31 16,2-3 37-16,4-1-3 0,0-5 0 0,6 2-7 15,-2-3 8-15,4-3-12 0,5 3 10 16,-3-2-15-16,3 4-33 0,-1 7-135 0,-2-2-139 15,3 3-152-15,-3 7 48 0,3-1-27 16,-3 2-47-16,2 2-68 0,-1 2-72 0,1 1-358 0,0 2-643 16</inkml:trace>
  <inkml:trace contextRef="#ctx0" brushRef="#br0" timeOffset="-105952.04">12060 11882 647 0,'6'-18'533'0,"-4"3"-50"0,0 0-14 0,0 2-58 0,-2 13-50 16,2-23-43-16,-2 23-43 0,4-16-29 16,-4 16-13-16,0 0 20 0,0 0-7 0,-6 13-9 15,2 2-22-15,-4 3-12 0,3 8-31 0,1-1-19 16,0 4-9-16,4 1 33 0,-2 0-13 16,2-3-22-16,2 7-4 0,-2-8-20 0,8 3-14 15,-3-4-13-15,5-3-14 0,-2 3-41 0,0-6 30 16,5-1-37-16,-3-5 28 0,1 2-39 15,1-5 30-15,0-2-39 0,-1 0 31 0,3-4-61 16,-1-1-79-16,-13-3-99 0,22 5-128 0,-22-5-105 16,19 2 18-16,-19-2-20 0,12 2-50 0,-12-2-40 15,0 0-85-15,4 14-450 0,-4-14-711 16</inkml:trace>
  <inkml:trace contextRef="#ctx0" brushRef="#br0" timeOffset="-105693.03">11785 12687 315 0,'-44'20'550'0,"3"1"-63"0,2-2-35 0,1 0-22 16,7-6-29-16,11-3 3 0,-1 1-3 0,0-3-35 15,11-4-60-15,10-4 25 0,-12 4-8 0,12-4-5 16,18-7-24-16,5-4-14 0,12-8 85 0,15-1-45 16,22-11-16-16,5-1-41 0,3-2 5 0,5 3-34 15,6-2-17-15,2 3-35 0,4 0-26 16,-4 2-34-16,-4 2-20 0,0 4-102 0,-9 4 0 15,-15 6 0-15,-14 3 0 0,-3 3 0 0,-13 1 0 16,-4-1 0-16,-8 5-13 0,-1 2-287 16,-5 3-139-16,-7 3-92 0,-1-1-131 0,-9-6-15 15,0 21 111-15,-9-12 9 0,1 3-23 16,-11 0-48-16,1 2-387 0,-9-1-668 0</inkml:trace>
  <inkml:trace contextRef="#ctx0" brushRef="#br0" timeOffset="-105159.04">11911 13138 500 0,'-17'-7'531'0,"3"-1"-84"15,1-1-42-15,-1 1-38 0,6 1-59 16,-1-3-53-16,3 3-38 0,6 7-21 0,-4-21-10 16,12 12-5-16,3-1 15 0,3-1 3 0,3 4 5 0,9-1-1 15,-3 4-23-15,8 4-9 0,0 4-37 16,2 6 3-16,2 2-29 0,3 9 6 0,-7 4-24 16,0 4 3-16,-9 5-6 0,-3 1 15 0,-7-2-1 15,-7 5 16-15,1 0-17 0,-8 2-23 16,-7-3 2-16,5 2-29 0,-6-2 4 0,-2-3-36 15,-3-2 24-15,-1-5-12 0,1-2 8 0,3-5-9 16,-3-2 6-16,5-6-13 0,-3-3 10 0,1-6-25 16,12-3 9-16,-23-7-33 0,13-3 28 0,2-5-15 15,-1-2 1-15,5-1-5 0,4-7-10 16,0 3 12-16,0-6-27 0,9-1-26 0,-5 2-82 16,8-5-103-16,-2 3-79 0,1 4-2 0,1 2-40 15,1 1-70-15,1 4-28 0,-2 0-114 0,3 6-509 16,-3 0-736-16</inkml:trace>
  <inkml:trace contextRef="#ctx0" brushRef="#br0" timeOffset="-104507.04">12537 13087 586 0,'0'0'468'16,"-4"-18"-51"-16,4 18-61 0,-2-10-38 0,2 10-64 15,0 0-34-15,-4-13-43 0,4 13-26 0,0 0-29 16,0 0-25-16,-4-13-22 0,4 13-7 0,0 0 8 16,0 0 24-16,0 0 10 0,0 0 2 0,8 12 0 15,-8-12-4-15,6 19 0 0,-4-7 3 16,0 1-18-16,2 3 4 0,-4-3-7 0,4 4-8 16,-4-1-12-16,5 1-10 0,-3 0-4 15,0 1-4-15,0-1-7 0,2 1-9 0,-2-3-5 0,-2 2-3 16,2-1-3-16,-2-1-3 0,0-2 34 0,0-13-30 15,0 26 33-15,0-26-23 0,0 19 46 16,0-19-8-16,0 14 29 0,0-14-1 0,0 0 24 16,4 16 15-16,-4-16 5 0,0 0-34 0,0 0-18 15,0 0-21-15,0 0-30 0,-12-10-6 0,6-1 2 16,1 0-21-16,-3-3 16 0,4-4-25 0,-2 0 14 16,-2-5-18-16,-1-2 11 0,5 1-16 0,0-3-4 15,-2 1 15-15,2-2-6 0,4-3 1 16,0-1-1-16,4 0-4 0,2-5-1 0,2-1 0 15,5-6-8-15,-1 3 13 0,5 0-15 0,-1 3 9 16,3 10-9-16,-7 2 11 0,3 4-18 16,-3 2 12-16,-4 6-15 0,3 0 19 0,-7 5-11 0,-4 9 17 15,12-8-13-15,-12 8 16 0,0 0-9 16,-4 16 9-16,0-4 3 0,-4 3-7 0,-1 0 4 16,-1 6-5-16,-2 0-1 0,6 0 0 0,-7-5-16 15,9 1 19-15,-4-1-5 0,4-2 2 0,-3 2-2 16,7-4 7-16,4 2-4 0,1-2 6 15,1-4-1-15,2 4-12 0,5-4 16 0,-3 1 1 16,2 0 3-16,-1-2 8 0,-3 1 16 0,2 0 49 16,-2 0 64-16,-3 1 65 0,-5-9 10 0,0 23 1 15,-5-11-41-15,1 2-27 0,-10-2-26 0,-1 8-20 16,-5-3-34-16,-3 3-13 0,-4-3-38 0,0 0-30 16,0 1 0-16,0-2 0 0,-1-2 0 0,5-5 0 15,-2 1-148-15,6-2-214 0,3-3-161 16,-1 0-176-16,5-1-132 0,12-4 182 0,-23 0-80 15,23 0-620-15,-18-9-1012 0</inkml:trace>
  <inkml:trace contextRef="#ctx0" brushRef="#br0" timeOffset="-101451.36">13560 12115 411 0,'-4'-19'340'0,"-2"0"-37"0,-2-3-72 0,-1 0-33 15,-1-4-19-15,0 3-21 0,-5-5-23 0,1-2-18 16,-1 0-13-16,-5-7-19 0,-3 0 25 16,4 0 0-16,-8-1 8 0,7 1-1 0,-7-2 2 15,0 2-7-15,-2 3 5 0,-2-2-21 0,-2 1 12 16,-2 3-25-16,0-1 14 0,-5-1-22 16,-13-7 4-16,-3 0-27 0,6 10 9 0,-12-7-19 0,9 13 21 15,3 2-19-15,-4 6 12 0,-18-5-25 16,8 8 12-16,6 6-5 0,-4 2-16 0,-4 7 7 15,-25 6-15-15,-8 5 14 0,3 7-15 16,-1 5 16-16,2 6-9 0,-4 4 8 0,6 4 5 16,2 6-3-16,2 3-5 0,2 8-3 0,-43 35 9 15,41-18-13-15,21-7 20 0,0 10-2 16,2 2 15-16,8 4 1 0,-27 51 11 0,29-30 10 16,17-12-1-16,4 3 1 0,2 4-8 0,12-1-3 15,2 2-7-15,13-4-1 0,8 0-5 0,11-1 12 16,5-5-1-16,17-4 23 0,11-2-7 15,12-4 2-15,10-5-22 0,48 24 6 0,-17-33-17 0,-6-14 12 16,62 10-9-16,-29-20 10 0,-18-16-18 16,12-10 17-16,10-10-12 0,81-15 17 0,-13-15-2 15,-10-16 35-15,-6-14-3 0,-8-8 15 0,-11-8-8 16,-12-4 7-16,-17-7-9 0,-39 13-11 16,-22 2-15-16,-7-7-9 0,-6-5-6 0,-11-10-13 15,-9-3-12-15,-13-2-24 0,-11-4 20 0,-14-3-12 16,-10 2-4-16,-13 4 9 0,-10 5-11 0,-12 7 0 15,-11 8-35-15,-10 4 35 0,-6 7-34 0,-9 6 6 16,-6 9-11-16,-4 6-21 0,-1 9-104 16,-6 7-68-16,-1 7-118 0,6 7-109 0,15 10 40 15,10 4-23-15,8 8-77 0,0 2-113 0,8 5-590 16,5 7-855-16</inkml:trace>
  <inkml:trace contextRef="#ctx0" brushRef="#br0" timeOffset="-99077.65">17798 8776 209 0,'0'0'237'15,"0"0"-48"-15,0 0-29 0,0 0-19 16,0 0-6-16,0 0-21 0,0 0 26 0,0 0-28 16,0 0 26-16,0 0-26 0,0 0 22 0,0 0-25 15,0 0 9-15,0 0-19 0,0 0-2 0,0 0-5 16,0 0-3-16,0 0 14 0,0 0-12 0,-10-4 17 15,10 4-2-15,0 0 7 0,0 0-12 16,0 0 15-16,0 0-4 0,-9-7-7 0,9 7 9 16,0 0-5-16,0 0-4 0,0 0 1 0,-6-8-8 15,6 8-9-15,0 0-6 0,0 0 2 16,0 0-14-16,-8-7 4 0,8 7-8 0,0 0 3 16,0 0 10-16,-8-10 0 0,8 10 2 0,0 0-7 15,-7-13 5-15,7 13-5 0,-8-12 10 16,8 12-2-16,-8-11-1 0,8 11-7 0,-11-14-1 15,11 14-4-15,-12-16-9 0,6 7-7 0,0-1-8 16,-1 2-1-16,1-2-3 0,0-2-4 0,0 3 16 16,-2-2-7-16,1-3 0 0,-1 2-13 15,0 0 5-15,2-2-8 0,-3 0 2 0,1-1-5 16,2 0 3-16,-2 3-12 0,1-3 3 0,-1 0-6 16,0 2 3-16,2-1-1 0,-3-1 5 15,1 0-7-15,0 0 8 0,0 0-8 0,-1 0 4 16,1 0-5-16,-2 0 4 0,2 0-5 0,-1 0 0 15,-1 3-7-15,2-3 5 0,-1 1-3 16,1 2 6-16,0-2-2 0,0 1 3 0,-1-1-1 0,3 3 1 16,-2-1-9-16,2 0 4 0,-1 0-8 15,1 1 6-15,0 0-7 0,2-1 6 0,-2 1-5 16,-1 1 2-16,1-1-4 0,0 0 3 16,0-1-7-16,0 2 9 0,2-2 3 0,-3 2-9 15,1 0-3-15,2-1 7 0,-2 0-8 0,2 3 3 16,4 8-1-16,-9-19-1 0,9 19-3 0,-6-16 6 15,6 16-4-15,-4-15 4 0,4 15-7 16,-4-10 10-16,4 10-2 0,0 0 2 0,-4-14-4 16,4 14 2-16,0 0-3 0,0 0 6 0,-4-12-12 15,4 12 10-15,0 0-7 0,0 0 6 16,0 0-1-16,-7-9 4 0,7 9-3 0,0 0 2 16,0 0-3-16,0 0 3 0,0 0-6 0,0 0 3 15,0 0-1-15,-4-10 6 0,4 10-7 0,0 0 4 16,0 0-2-16,0 0 0 0,0 0-4 15,0 0 2-15,0 0-4 0,0 0 0 0,0 0-4 16,0 0 5-16,0 0-6 0,0 0 6 0,-8 8 0 16,8-8 3-16,-2 15-2 0,2-15 6 0,-4 21-3 15,0-9 5-15,2 2-7 0,0 1 8 16,-3 0-5-16,3 1 5 0,0 0-5 0,0 2 5 16,0-1-6-16,-2 0 16 0,2-1-14 0,0-1-1 15,0 0 6-15,0-1-2 0,2-14-1 16,-2 22 2-16,2-22 4 0,-2 17 6 0,2-17 8 15,0 0 37-15,-2 15 15 0,2-15-9 0,0 0-8 16,0 0-7-16,6-11-10 0,-6 11-6 0,4-21-5 16,0 7-6-16,0 0-5 0,0-2-9 15,0 3 1-15,1 0-4 0,-3-1-1 0,4 2 0 16,-4 0-7-16,2 1-4 0,-4 11 1 0,8-17-8 16,-8 17 8-16,9-14-5 0,-9 14 2 15,10-7 5-15,-10 7 3 0,16 0-1 0,-16 0 7 16,25 4 3-16,-10 0 4 0,1 0-6 0,1 0 6 15,3 3-8-15,3-1 5 0,0 0 0 0,2 1 2 16,2-3-9-16,-3 3-48 0,1 0-159 16,0-2-136-16,2 2-162 0,-2-1-7 0,0 1 22 15,-1 1-82-15,-1-1-88 0,0 2-522 0,0 0-821 16</inkml:trace>
  <inkml:trace contextRef="#ctx0" brushRef="#br0" timeOffset="-91996.33">12756 7307 29 0,'0'0'460'0,"0"0"-118"0,0 0-55 0,0 0-34 0,0 0-19 15,0 0-21-15,0 0-15 0,0 0-14 16,0 0-6-16,0 0-4 0,0 0-8 16,0 0-11-16,0 0-13 0,0 0-13 0,0 0-9 15,0 0-23-15,0 0-10 0,0 0-3 0,0 0 7 16,0 0-23-16,0 0 2 0,-12-3-24 0,12 3 11 16,0 0-27-16,0 0 9 0,0 0-23 15,4-12 12-15,-4 12-17 0,8-11 8 0,-8 11-17 16,11-11 13-16,-11 11-15 0,8-8 14 0,-8 8-12 15,0 0 12-15,14-4-2 0,-14 4 20 16,0 0 1-16,0 0 13 0,0 0-8 0,6 8 8 16,-6-8-8-16,0 0-2 0,-2 14-10 0,2-14 1 15,-6 11-12-15,6-11 3 0,-8 11-8 0,8-11 7 16,-4 8-7-16,4-8 2 0,-8 7-3 0,8-7 0 16,-15 5-4-16,15-5-2 0,-8 3 1 15,8-3 6-15,0 0 1 0,-19 3 5 0,19-3-7 16,0 0 4-16,0 0-4 0,-14 1 5 0,14-1-11 15,0 0 8-15,0 0-4 0,0 0-2 16,0 0-5-16,6-12 5 0,-6 12-9 0,12-10 7 16,-12 10-9-16,17-3 0 0,-17 3 2 0,10-5 3 15,-10 5 3-15,0 0 25 0,15 5 25 16,-15-5 22-16,0 0 10 0,4 13-5 0,-4-13-7 16,0 15-14-16,0-15-3 0,-8 17-13 0,1-8-2 15,7-9-5-15,-12 15-9 0,12-15 0 0,-10 13-1 16,10-13 1-16,-13 10 4 0,13-10-8 15,0 0 1-15,0 0-9 0,0 0 0 0,-12-3-4 16,12 3-3-16,0 0 1 0,2-18-4 0,-2 18-3 16,4-12 3-16,-4 12-8 0,6-14 8 15,-6 14-3-15,8-15-1 0,-8 15-1 0,15-12 2 16,-15 12-5-16,14-11 2 0,-14 11 0 0,13-7 1 16,-13 7-4-16,12-5-1 0,-12 5 4 15,0 0-1-15,0 0 2 0,11-1-1 0,-11 1-25 16,0 0-32-16,0 0-60 0,0 0-46 0,0 0-72 15,0 0-35-15,0 0-47 0,0 0-72 0,-5 12-86 16,5-12-54-16,0 0-354 0,0 0-521 0</inkml:trace>
  <inkml:trace contextRef="#ctx0" brushRef="#br0" timeOffset="-86777.77">13870 7130 195 0,'0'0'435'0,"-16"-7"-97"0,16 7-50 0,-15-8-44 16,15 8-35-16,-12-8-39 0,12 8-28 15,-10-9-26-15,10 9-15 0,0 0 0 0,-2-14-3 16,2 14 8-16,6-10 5 0,-6 10 11 0,12-11-2 16,-12 11-2-16,17-6-9 0,-17 6-12 15,16-3-5-15,-16 3 4 0,15 5-15 0,-15-5 14 16,12 11-13-16,-12-11 13 0,4 18-17 0,-4-18 6 15,4 18-18-15,-4-18 9 0,-4 17-11 16,4-17 0-16,-4 18-9 0,4-18-3 0,-8 14-6 16,8-14-3-16,-10 12-4 0,10-12-8 0,-9 5-12 15,9-5 7-15,0 0-1 0,-16 3 3 0,16-3-4 16,-13-4 2-16,13 4 14 0,-12-6 6 0,12 6-1 16,-10-9-8-16,10 9-1 0,-7-8-1 15,7 8-15-15,0 0-5 0,0 0-6 0,0-13 0 16,0 13-5-16,0 0 7 0,15-7-7 15,-15 7 0-15,16 2 8 0,-16-2-5 0,19 5 10 16,-19-5 7-16,19 8 21 0,-19-8 7 0,12 10 11 16,-12-10-5-16,4 15-4 0,-4-15-13 15,-2 15-8-15,2-15-4 0,-10 19-8 0,-1-11-4 16,3-1-1-16,-2 1 0 0,-1-2-3 0,1-2-2 16,10-4 0-16,-19 5 0 0,19-5-5 15,-18-4-2-15,18 4 3 0,-8-9-3 0,8 9-4 16,-5-14 0-16,5 14 0 0,5-16-1 0,-1 6-1 15,0 0-1-15,6 1 0 0,1 1 3 0,-1 1-3 16,0-1 3-16,3 4-4 0,-3 0-1 0,2 2 8 16,-12 2 1-16,21-5 18 0,-21 5 17 15,15 0 20-15,-15 0 11 0,0 0 36 0,14 3-15 16,-14-3-10-16,0 0-17 0,0 0-11 0,0 0-9 16,4 12-16-16,-4-12-73 0,0 0-112 0,-8 8-141 15,8-8-21-15,0 0-80 0,0 0-126 16,0 0-94-16,-6 12-578 0,6-12-840 0</inkml:trace>
  <inkml:trace contextRef="#ctx0" brushRef="#br0" timeOffset="-85919.09">14071 7354 299 0,'0'0'401'0,"0"0"-16"0,0 0-88 0,0 0 11 16,0 0-38-16,0 0-9 0,0 0-29 0,-13-5-10 16,13 5-8-16,0 0-32 0,0 0 6 15,0 0-26-15,0 0-7 0,0 0-29 0,0 0-7 16,0 0-33-16,0 0 1 0,-2-12-30 0,2 12 6 16,7-15-8-16,-7 15 15 0,10-19-1 0,-6 5 5 15,6 1-5-15,-1-3-6 0,-1-4-4 0,6 0-1 16,-5-2-6-16,5-2-2 0,-1-2 9 15,1-3-9-15,-4 2 3 0,3-2-9 0,-1 1-2 16,-4 2-6-16,1 1-6 0,-1 0 1 16,-2-2-4-16,2 0-12 0,-1 0 8 0,-1 0-11 15,2 0 7-15,-2 1-2 0,1-1-4 0,-3 2 0 16,0 1-3-16,2 3-14 0,-2 1 8 0,-2 1 5 16,2 2-5-16,-2-1-4 0,0 3 5 0,1 0-1 15,-1 2-2-15,-2 13 6 0,2-23-7 16,-2 23 4-16,0-19 0 0,0 19-1 15,4-14 6-15,-4 14-10 0,0 0 0 0,2-17 6 0,-2 17-5 16,0 0 3-16,0 0-4 0,0-15 0 16,0 15-1-16,0 0 1 0,0 0 2 0,0 0-2 15,2-13-6-15,-2 13 7 0,0 0 0 0,0 0-1 16,0 0 2-16,0 0 2 0,0 0-6 16,0 0 4-16,2-13-2 0,-2 13 1 0,0 0-5 15,0 0 4-15,0 0-3 0,0 0 3 0,0 0 0 16,0 0 5-16,0 0 0 0,0 0 8 15,0 0 2-15,-10 15 0 0,6-6 5 0,-3 2-2 0,1 2-2 16,-4 1 0-16,4 1-8 0,-3 0 10 16,-3 0 1-16,4 2-1 0,-3 1-8 0,1-3 1 15,0 0-1-15,-1-2-3 0,1-1 3 16,4 0-1-16,-5-3 2 0,7 0 4 0,4-9-1 16,-10 12-4-16,10-12-5 0,0 0-2 0,0 0 0 15,0 0-11-15,8-15 14 0,-2 7-1 0,5-1-3 16,-1-2-1-16,3 0-1 0,-1 1 0 15,0 2-7-15,3 0 5 0,-3 0-1 0,1 2 3 16,1 1-1-16,1 2-2 0,-1 3 4 0,-2 0 3 16,5 3 0-16,-7 2-11 0,7 0 15 15,-7 1-12-15,3 3 15 0,-3 1-15 0,0-3 11 16,1 5-38-16,-5-1-65 0,2-1-91 0,-2 1-68 16,0 0-72-16,-1 1-108 0,1 0-56 0,-2 0-87 15,0 1-426-15,0 0-658 0</inkml:trace>
  <inkml:trace contextRef="#ctx0" brushRef="#br0" timeOffset="-49816.38">11270 12436 596 0,'0'0'525'0,"0"0"-70"0,-15 7-56 16,15-7-45-16,0 0-38 0,-12 4-36 16,12-4-1-16,0 0-17 0,0 0 2 0,-10 4-1 0,10-4-21 15,0 0-22-15,0 0-6 0,0 0-15 16,-9 8-8-16,9-8-34 0,0 0-3 0,0 0-34 16,0 0 18-16,0 0 5 0,0 0 42 15,9-8-50-15,-9 8-6 0,14-7-11 0,-14 7-11 16,13-12 0-16,-13 12-15 0,10-9-14 0,-10 9-16 15,12-9-14-15,-12 9-4 0,11-9-7 16,-11 9-15-16,8-7-5 0,-8 7-6 0,0 0-50 16,8-9-123-16,-8 9-109 0,0 0-161 0,0 0-75 15,0 0 71-15,0 0-48 0,15 0-78 0,-15 0-90 16,8 16-424-16,-4-4-726 0</inkml:trace>
  <inkml:trace contextRef="#ctx0" brushRef="#br0" timeOffset="-46024.36">17775 8832 148 0,'0'0'260'15,"-10"-3"-35"-15,10 3-30 0,0 0-21 16,-13-8-19-16,13 8-11 0,0 0 2 0,-8-7-17 16,8 7 20-16,0 0 4 0,-8-8 3 0,8 8-13 15,0 0-13-15,0 0 14 0,-6-8-22 0,6 8 15 16,0 0-22-16,0 0 7 0,0 0-19 16,0 0 3-16,-9-8-18 0,9 8-6 0,0 0-19 15,0 0-5-15,0 0-20 0,0 0-3 0,0 0-10 16,0 0-10-16,0 0 0 0,0 0 2 15,0 0-8-15,-8-6 2 0,8 6-6 0,0 0 14 16,0 0 13-16,0 0 4 0,0 0 4 0,0 0-6 16,0 0 4-16,4 14-7 0,-4-14 0 15,0 0-7-15,6 8-1 0,-6-8-5 0,0 0-1 16,9 11-5-16,-9-11 3 0,0 0-12 0,8 7 11 16,-8-7-11-16,0 0 8 0,0 0-8 15,6 8 1-15,-6-8-62 0,0 0-96 0,0 0-95 16,0 0-119-16,0 0-106 0,6 12-379 0,-6-12-476 15</inkml:trace>
  <inkml:trace contextRef="#ctx0" brushRef="#br0" timeOffset="-43005.36">21841 9788 326 0,'0'0'345'0,"-20"0"-55"0,20 0-5 15,-21 0-27-15,21 0-27 0,-23-4 8 0,23 4-27 16,-25-4 13-16,15 2-17 0,-2-2 12 0,1 2-15 16,-1-2 10-16,12 4-15 0,-21-6-2 0,21 6-7 15,-16-5-13-15,16 5-14 0,-11-6-18 16,11 6-18-16,0 0-24 0,-12-4-16 0,12 4-18 15,0 0-11-15,0 0-12 0,-10-5-14 16,10 5 2-16,0 0 2 0,0 0 4 0,8-7 12 16,-8 7 4-16,20-4 0 0,-3 1 1 0,0-1 1 15,3 1 0-15,7 2-3 0,2-2 4 16,8-1 2-16,5-3 6 0,7 0-3 0,3-1 18 16,4-1-11-16,4-2 0 0,18-6-25 0,3 1 9 15,-15 1-32-15,-8 3 13 0,0-2-26 16,0 5 18-16,-3-3-28 0,1 1 15 0,-2 1-15 15,-4 2 9-15,-3 0-19 0,-8 4 18 0,-1 0-14 16,-7-2 15-16,-2 5-5 0,-7-2-4 0,1 3 7 16,-2-1-6-16,-1-1-2 0,-1 2 0 0,-2-1 5 15,-1 0-4-15,-1 1-9 0,-15 0 16 0,26-2-17 16,-26 2 15-16,23 0 8 0,-23 0-1 0,21-1-4 16,-21 1 1-16,16-3 2 0,-16 3-2 0,0 0-13 15,19-1 15-15,-19 1-3 0,0 0 6 0,14-3 2 16,-14 3 2-16,0 0 7 0,0 0 10 15,13-3 6-15,-13 3-23 0,0 0-7 0,0 0 11 16,0 0-4-16,0 0-22 0,2-12 17 16,-2 12-16-16,-8-8 7 0,8 8-10 0,-15-11 14 15,7 5-19-15,-2 0 3 0,-3 0 1 0,1-2 13 0,-3 4-13 16,-1-1 11-16,1-1-12 0,-1 2 11 16,-1-1-12-16,3 1 0 0,-1 1 1 15,1 0 13-15,1 0-22 0,3 1 4 0,10 2-21 0,-17-4 22 16,17 4-15-16,0 0 21 0,0 0-9 15,0 0 14-15,11 8-12 0,-1-4 16 0,5 0-20 16,3 3 20-16,1-2-3 0,4 3-4 0,-3-1 1 16,3 3-2-16,-4-5 2 0,-3 3 2 0,-1-1-15 15,-1 0 17-15,-2-2 12 0,-1 2 7 0,-5 1 13 16,-6-8 14-16,4 17 20 0,-4-17-7 16,-12 19 12-16,1-10-17 0,-1 3-5 0,-5-4-10 15,1 1-4-15,1-1-7 0,-1 0-6 0,1 1-9 16,1-3-15-16,4 1-177 0,-1 0-241 0,3-2-135 15,2 5 64-15,6-10-51 0,-4 17-52 0</inkml:trace>
  <inkml:trace contextRef="#ctx0" brushRef="#br0" timeOffset="-41995.37">22596 10064 299 0,'0'0'522'16,"0"0"-122"-16,0 0-72 0,0 0-76 0,0-15-26 16,0 15-47-16,10-8-10 0,-10 8-32 0,17-12-7 15,-9 7-32-15,2-1-7 0,-2-1-33 0,3 2 3 16,-1-1-32-16,-10 6 14 0,19-9-36 15,-19 9-54-15,14-6-86 0,-14 6-88 0,11-4-50 16,-11 4-43-16,0 0-335 0,0 0-205 0</inkml:trace>
  <inkml:trace contextRef="#ctx0" brushRef="#br0" timeOffset="-41769.36">22662 9957 480 0,'0'0'431'15,"-6"-12"-50"-15,6 12-50 0,-4-11-10 0,4 11-43 16,0 0-20-16,-5-14-40 0,5 14-11 0,0 0-43 15,0 0-2-15,-6-10-44 0,6 10-5 16,0 0-42-16,0 0 4 0,0 0-20 0,0 0 27 16,0 0-7-16,-4 18 6 0,2-4-12 0,2-1-29 15,-2 2 6-15,0 3-23 0,0-2 9 0,2 2-18 16,-2-1 13-16,0 0-21 0,0 0 18 0,2 0-26 16,0-2-7-16,0 0-98 0,0 0-65 15,2-1-65-15,0-1-38 0,2-2-61 0,-4-11-85 16,10 14-403-16,-10-14-435 0</inkml:trace>
  <inkml:trace contextRef="#ctx0" brushRef="#br0" timeOffset="-41579.36">23032 9917 84 0,'0'0'572'0,"8"-13"-143"0,-8 13-89 0,0 0-23 15,0 0-49-15,0 0-19 0,0 0-32 0,0 0 4 16,0 0-31-16,0 0 3 0,0 0-34 15,-4 13 1-15,4-13-48 0,0 14-1 0,0-14-38 16,6 16 1-16,-6-16-29 0,4 18 10 0,-4-18-28 16,2 18 12-16,-2-18-38 0,0 15-71 0,0-15-114 15,-4 17-77-15,4-17-94 0,-12 11-103 0,12-11-361 16,-17 10-430-16</inkml:trace>
  <inkml:trace contextRef="#ctx0" brushRef="#br0" timeOffset="-41445.36">22900 9976 63 0,'0'0'544'0,"8"-15"-126"0,-2 6-42 16,4 0-43-16,3 0-14 0,1 0-66 0,3-4-42 16,3 2-38-16,1-1-35 0,4 1-26 0,-2 0-29 15,4 2-12-15,-3 0-59 0,-1 1-122 16,-2 4-157-16,-3 0-140 0,-1 1-326 0,-1 3-316 16</inkml:trace>
  <inkml:trace contextRef="#ctx0" brushRef="#br0" timeOffset="-40318.36">22995 10665 419 0,'0'0'381'0,"0"0"-63"0,0 0-48 16,0 0-23-16,-9-8-23 0,9 8-15 0,0 0-34 15,-14-6-12-15,14 6 7 0,-19-4-24 16,19 4 11-16,-22-3-21 0,7 3 7 0,-1-1-28 16,-3 1 6-16,-6 1-18 0,-2-1 23 0,-6 0-17 15,-8 3 19-15,-11-1-13 0,-6 0 16 16,-4 0-6-16,-6 1 11 0,-29-1-10 0,0 1 8 15,-5-2 13-15,-1 1 8 0,0-2 0 0,1 2-8 16,1 0-21-16,2-2 15 0,4 3-29 16,14-2 46-16,15 1-24 0,-2-2 15 0,0 3-40 15,4 0 28-15,2 0-48 0,2-1 16 0,6 2-40 16,10-2 17-16,5-1-51 0,6 0 26 0,6 1-44 16,5-1 26-16,1-1-36 0,2 0 18 0,3 0-39 15,1 2 28-15,15-2-31 0,-22 0 34 0,22 0-39 16,0 0 42-16,-17 1-35 0,17-1 32 15,0 0-29-15,0 0 31 0,0 0-29 0,-15 1 32 16,15-1-34-16,0 0 32 0,0 0-30 0,0 0 34 16,0 0-37-16,-12 3 40 0,12-3-38 15,0 0 29-15,0 0-35 0,0 0 33 0,0 0-30 16,0 0 34-16,0 0-34 0,0 0 37 0,15-10-36 16,-15 10 39-16,16-6-31 0,-16 6 21 15,21-10-27-15,-11 5 38 0,3-2-39 0,1 0 33 0,0-2-33 16,3-1 32-16,2 0-1 0,1-2-3 15,1-1-6-15,2 2 2 0,-3-2-3 0,1 1-4 16,0 0 4-16,-3 1-3 0,-1 1-7 16,-3 2 9-16,-1 1-7 0,-3-1 6 0,0 4-8 15,1-2-7-15,-11 6 1 0,12-6-7 0,-12 6 7 16,0 0 3-16,0 0-2 0,0 0 1 16,-16 9 4-16,3-2-2 0,-1 3 3 0,-5-2 2 15,-2 4-34-15,1 1 41 0,-3 0-35 0,0-1 36 16,3 1-27-16,1 0 24 0,0 0-25 15,7-3 32-15,0 0-33 0,1 2 34 0,7 1-30 16,2 1 43-16,6 0-35 0,4 0 30 0,9 1-36 16,4 1-55-16,6 0-200 0,10 4-154 0,6 1-10 15,5-2-19-15,20 11-82 0,2-3-147 0,0 3-508 16,3-2-835-16</inkml:trace>
  <inkml:trace contextRef="#ctx0" brushRef="#br0" timeOffset="-39681.36">21940 11188 286 0,'0'0'551'0,"-18"0"-82"0,18 0-48 16,0 0-36-16,-17 0-49 0,17 0-42 15,0 0-28-15,0 0-63 0,-10-2-23 0,10 2-44 16,0 0-9-16,0 0-33 0,10-13 5 0,-1 7-30 16,3 1-4-16,-2-2-30 0,3 4 9 0,1-1-19 15,-1 1 3-15,-1 0-89 0,2 0-87 16,-1 1-105-16,-1 0-115 0,-12 2-113 0,23-2-396 16,-23 2-508-16</inkml:trace>
  <inkml:trace contextRef="#ctx0" brushRef="#br0" timeOffset="-39439.36">22385 11009 341 0,'0'0'575'0,"0"0"-129"15,0 0-103-15,0 0-61 0,-15 3-31 16,15-3-22-16,-6 8-4 0,6-8-18 0,-8 18-19 15,8-18-27-15,-2 20-19 0,2-20-19 0,-2 21-19 16,2-21-21-16,2 24-15 0,-2-24-14 16,2 21-8-16,-2-21-5 0,0 23-5 0,0-23-8 15,-4 20-12-15,4-20-71 0,-6 21-87 0,-3-12-80 16,3-1-53-16,-2-1-92 0,-5-3-72 16,3-2-344-16,10-2-383 0</inkml:trace>
  <inkml:trace contextRef="#ctx0" brushRef="#br0" timeOffset="-39296.79">22267 11049 393 0,'10'-15'487'0,"5"-1"-79"16,1 1-37-16,1 0-55 0,-1 0-46 0,1 3-74 15,0-1-26-15,1 1-47 0,-1 2-8 0,-3 2-42 16,3 0 1-16,-1 2-36 0,-1 0-81 16,1 2-82-16,-1 1-108 0,-3 1-80 0,-12 2-420 15,23 0-314-15</inkml:trace>
  <inkml:trace contextRef="#ctx0" brushRef="#br0" timeOffset="-38867.78">22620 10820 15 0,'-22'-10'430'0,"-1"2"-100"0,-4 1-4 0,-6-1-52 16,-2 3-21-16,-4 2-9 0,-3 2-31 0,-3 2 0 15,-9 3-5-15,-4 7-9 0,-20 5-8 0,-1 6-26 16,-2 6 18-16,5 4-19 0,2 4 11 0,5 6-14 16,7 3 10-16,4 3-28 0,7-1-10 15,16-5-19-15,6-6-18 0,8 0-19 16,7-6-8-16,7 0-14 0,7 0 3 0,9 3 10 0,11-2 13 15,11-1 5-15,9-4-10 0,7-7-8 16,28 2-7-16,-3-13-3 0,-2-8 0 0,36-8 19 16,3-9-9-16,1-6 5 0,1-6 1 0,-5-1-5 15,-9-6-13-15,-10 0-12 0,-11-1 11 16,-10-2-8-16,-20 5-7 0,-11 4-23 0,-8-3-8 16,-11 6 1-16,-5 1-42 0,-9 5-27 0,-6-1-47 15,-7 1 10-15,-11 1-27 0,-7 3-21 0,-11 0-7 16,-7 6-16-16,-3 3-35 0,-1 2-22 0,-3 6-58 15,0 5-39-15,-2 0-62 0,3 7-111 16,-3 2-464-16,4 1-615 0</inkml:trace>
  <inkml:trace contextRef="#ctx0" brushRef="#br0" timeOffset="-33869.75">12779 7310 169 0,'0'0'189'15,"0"0"-64"-15,0 0 0 0,0 0-38 16,0 0 12-16,0 0-23 0,0 0 28 0,0 0-13 0,0 0 38 15,0 0-40-15,0 0 3 0,0 0 13 16,0 0 1-16,0 0 9 0,0 0-11 0,0 0-8 16,0 0-31-16,0 0 0 0,8-6-10 0,-8 6-12 15,0 0-12-15,0 0-5 0,0 0-3 16,0 0 1-16,0 0 8 0,0 0-3 0,0 0 8 16,0 0 8-16,0 0 0 0,0 0 11 15,0 0 2-15,0 0 0 0,0 0 3 0,0 0-2 16,0 0-6-16,0 0-4 0,0 0-3 0,0 0-2 15,0 0 3-15,0 0 0 0,0 0 2 0,0 0 2 16,0 0 3-16,0 0 14 0,0 0-5 0,0 0 8 16,0 0-4-16,0 0 5 0,0 0-10 15,0 0 0-15,0 0 2 0,0 0-13 0,0 0 3 16,0 0-16-16,0 0 1 0,0 0-11 0,0 0-3 16,0 0-3-16,0 0 6 0,-8-10-11 15,8 10 9-15,0 0-4 0,0 0 12 0,-6-7-14 16,6 7 7-16,0 0-8 0,-6-11 1 0,6 11-8 15,-7-10 6-15,7 10-10 0,-8-14-2 16,8 14 6-16,-8-18-12 0,-3 8 10 0,7-1-4 16,-2-1 0-16,-2-2 1 0,0 2-4 0,-1-3 0 15,1 3-3-15,-2-3 3 0,-1-3-12 0,1 3 15 16,0-4-15-16,-1 4 10 0,3-1-10 0,0 0 11 16,0-1-10-16,-3 2 7 0,3 0-4 15,2 0 5-15,-3 0-6 0,1 3 10 0,2-1-12 16,0 1 15-16,0 0-15 0,-3 1 12 0,5 1-10 15,-2 1 12-15,6 9-14 0,-8-15 6 16,8 15-4-16,-9-13 7 0,9 13-9 0,-6-10 10 16,6 10-10-16,0 0 11 0,-6-10-11 15,6 10 10-15,0 0-13 0,0 0 11 0,-6-10-9 16,6 10 8-16,0 0-4 0,0 0 6 0,0 0-5 16,0 0 1-16,-8-11-1 0,8 11 7 15,0 0-14-15,0 0 11 0,0 0-6 0,0 0 9 16,0 0-9-16,0 0 5 0,0 0-1 0,0 0 5 15,0 0-8-15,0 14 8 0,0-14-8 0,0 0 10 16,0 0 0-16,0 17 1 0,0-17-12 0,0 0 5 16,4 20 0-16,-4-20 7 0,0 0-10 15,0 18 10-15,0-18-4 0,0 0 1 0,0 18 3 16,0-18-5-16,0 0 0 0,0 15 2 0,0-15 0 16,0 0 1-16,0 0-1 0,0 13 6 15,0-13-7-15,0 0 6 0,0 0-6 0,0 0 6 16,0 0-13-16,0 0 11 0,4-10-6 0,-4 10 3 15,4-21-6-15,-4 21 4 0,2-23-8 0,-2 8 12 16,2 4-9-16,-2 11 7 0,2-26-9 0,-2 26 7 16,2-24-9-16,-2 24 4 0,2-21 0 15,-2 21-5-15,0-19 4 0,0 19-3 0,4-12-3 16,-4 12 1-16,5-11 2 0,-5 11 5 0,0 0-4 16,16-5 10-16,-16 5-6 0,0 0 5 15,19 1-5-15,-19-1 9 0,14 4-13 0,-14-4-69 16,19 10-45-16,-19-10-82 0,16 12-59 15,-7-5-84-15,-3 2-78 0,2 0-413 0,0 3-455 16</inkml:trace>
  <inkml:trace contextRef="#ctx0" brushRef="#br0" timeOffset="-28514.37">12878 7356 333 0,'-6'-5'296'0,"6"5"-40"16,0 0-20-16,0 0-43 0,0 0 1 0,0 0-32 16,0 0-19-16,0 0-11 0,0 0-11 15,0 0-20-15,0 0-12 0,-8-8-2 0,8 8-30 16,0 0 7-16,0 0-10 0,0 0 0 0,0 0-17 15,0 0 26-15,0 0 0 0,0 0 24 0,0 0-9 16,0 0 15-16,12 8-20 0,-12-8 10 0,10 5-14 16,-10-5 1-16,13 7-7 0,-13-7-1 15,14 8-10-15,-14-8 2 0,19 10-9 16,-11-5-2-16,5-1-1 0,-3 3 1 0,2-3 4 0,-1 0 1 16,5 2-2-16,-1-2 2 0,3-1-7 15,-1 2-2-15,1-4-7 0,1 3-4 0,0-2-3 16,-3 0-5-16,-1 0-6 0,1-1 1 0,-1 3-5 15,-3-3 3-15,-12-1-3 0,21 3-3 16,-21-3 2-16,16 3-2 0,-16-3 6 0,13 2-5 16,-13-2 7-16,0 0-4 0,14 2-1 0,-14-2 2 15,0 0 5-15,0 0-8 0,13 3 2 0,-13-3-4 16,0 0 1-16,0 0 2 0,0 0-4 0,0 0-2 16,10-4-3-16,-10 4 2 0,0 0-3 15,0 0 6-15,0 0-6 0,0 0 0 0,-4-10 3 16,4 10-5-16,0 0-2 0,-15-8 6 0,15 8 0 15,-10-7-3-15,10 7 3 0,-12-6-1 16,12 6 1-16,-13-6-7 0,13 6 8 0,-10-8-4 16,10 8 2-16,-13-7 4 0,13 7-6 15,-10-7 6-15,10 7-9 0,-8-7 10 0,8 7-8 16,-11-4 1-16,11 4-7 0,0 0 10 0,-10-8-10 16,10 8 8-16,0 0-13 0,0 0 9 0,-10-4-15 15,10 4 13-15,0 0-7 0,0 0 16 0,0 0-11 16,0 0 8-16,0 0-5 0,10 11 0 15,-10-11 1-15,12 10 4 0,-12-10-2 0,15 13 2 16,-15-13-3-16,12 12 1 0,-12-12 5 16,13 15 0-16,-13-15 4 0,6 15 7 0,-6-15 9 15,0 17 5-15,0-17 1 0,-8 17 4 0,1-6-8 16,-1-4-2-16,0 3-1 0,-2-3-7 0,1-1 2 16,-1 1-4-16,-2 0-2 0,12-7-5 15,-13 8-37-15,13-8-95 0,-14 9-104 0,14-9-101 16,-6 8-67-16,6-8-62 0,0 0-450 0,0 14-554 15</inkml:trace>
  <inkml:trace contextRef="#ctx0" brushRef="#br0" timeOffset="-27328.62">12886 7829 104 0,'0'0'330'0,"-22"1"-79"15,22-1 5-15,-19-1-33 0,19 1-21 16,-16-3-26-16,16 3-29 0,-11-6-19 0,11 6-16 0,-8-8-10 16,8 8-15-16,0 0-16 0,0-12-6 15,0 12-6-15,6-11-10 0,-6 11 5 0,17-14 6 16,-5 6-6-16,3 3 5 0,3-2 13 0,9-1-8 15,0-1 9-15,12 1-10 0,3-4 15 16,11 0-16-16,1 0 12 0,29-4-21 0,-1-1 14 16,-1 2-18-16,0 0 3 0,-13 3-16 15,-10 2 8-15,0 0-12 0,-3 1 2 0,-1 1-10 16,-4 1 0-16,-1 1-10 0,-9 1 5 0,-3 1-12 16,-6 1 7-16,-4 0-9 0,-5 1 2 0,-1 0 2 15,-2 0 6-15,-5-1 1 0,3 3 1 0,-7-3-5 16,-10 3 0-16,19-5-6 0,-19 5 0 15,0 0 1-15,12-3-2 0,-12 3-6 0,0 0 2 16,0 0-22-16,0 0-39 0,0 0-62 0,0 0-36 16,0 0-55-16,0 0-58 0,-14-2-35 15,14 2-57-15,0 0-319 0,-13 2-243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4:53:49.331"/>
    </inkml:context>
    <inkml:brush xml:id="br0">
      <inkml:brushProperty name="width" value="0.05292" units="cm"/>
      <inkml:brushProperty name="height" value="0.05292" units="cm"/>
      <inkml:brushProperty name="color" value="#FF0000"/>
    </inkml:brush>
  </inkml:definitions>
  <inkml:trace contextRef="#ctx0" brushRef="#br0">1457 4520 607 0,'-10'5'494'0,"0"0"-82"15,1 0-54-15,-1 0-37 0,0-1-54 0,-1 2-25 16,11-6-1-16,-14 7-19 0,14-7 15 16,-10 5-43-16,10-5-14 0,0 0-1 0,0 0 3 15,0 0 10-15,0 0 3 0,14-16-16 0,7 5 21 16,8-7-24-16,12-2 2 0,27-12-25 16,5-5-14-16,7-2-15 0,9-4 39 0,2-4-45 15,58-26 38-15,-33 17-3 0,30-11-11 16,-34 17-4-16,-19 8 2 0,-2 1-12 0,-2 3-9 15,-4 1-23-15,-7 4 2 0,-8 5-23 0,-18 7-4 16,-13 6-2-16,-8 3 28 0,-8 4 52 0,0-2 15 16,-7 5 48-16,-1-2-29 0,-1 2-135 15,-1-1-48-15,-3 2 0 0,-10 4 0 0,15-5 0 16,-15 5 0-16,10-4 0 0,-10 4 0 0,0 0 0 16,0 0 0-16,10-6 0 0,-10 6-130 0,0 0-483 15,0 0-145-15,0 0-141 0,0 0 170 16,0 0-85-16,-2 12-535 0,2-12-1010 0</inkml:trace>
  <inkml:trace contextRef="#ctx0" brushRef="#br0" timeOffset="19842.05">21085 3154 236 0,'4'-16'495'16,"-4"16"-89"-16,4-14-67 0,-4 14-34 0,0 0-67 15,6-12-35-15,-6 12-60 0,0 0-11 0,0 0-8 16,0 0 22-16,0 0-19 0,0 0 14 0,-4 15-29 16,4-15 2-16,-4 19-30 0,4-19 6 15,-2 25-15-15,2-25-14 0,2 24-8 0,0-9-12 16,2-2-5-16,0 0-3 0,2-1-6 0,1-3 1 15,1 1-3-15,0-3-5 0,2-3 2 0,-10-4 1 16,23 3-8-16,-10-6 4 0,1-5-9 16,1 1 3-16,1-6-3 0,1-2 45 15,-1 0-10-15,-1-2 35 0,-1 2 6 0,-4 3 10 0,1 1-12 16,-3 2-7-16,0-1-27 0,-8 10-9 16,13-11-15-16,-13 11 4 0,0 0 8 0,10 7 29 15,-10-7 23-15,2 27 9 0,-4-10 7 0,0 3 12 16,-2 6-5-16,-2 2 14 0,-1 5-13 0,-1 0 20 15,-2 0 35-15,-1 1 5 0,1 0-21 16,-2-3-21-16,-1 0-23 0,-1-2-21 0,-1-3-13 16,3-5-7-16,-2 1-18 0,-1-5-8 15,1-2-67-15,-1-3-141 0,1-5-165 0,-1-2-145 16,1-5 73-16,-1-3-67 0,3-5-39 0,-1-5-58 16,5-2-617-16,0-7-827 0</inkml:trace>
  <inkml:trace contextRef="#ctx0" brushRef="#br0" timeOffset="20040.05">21227 2870 575 0,'9'-25'513'0,"-1"2"-91"0,-2 4-45 0,-2 0-80 0,2 3-56 16,1 1-62-16,-3 4-22 0,0 1-40 0,-4 10 8 16,12-13-19-16,-12 13 41 0,13-2-20 15,-13 2 9-15,12 5-36 0,-12-5-4 0,14 13-33 16,-5-5 14-16,-1 0-33 0,-2 3 5 0,5-1-25 15,-3-1-14-15,2 2-123 0,-2 0-107 0,3 0-82 16,-1 1-150-16,0 0-452 0,3 2-547 16</inkml:trace>
  <inkml:trace contextRef="#ctx0" brushRef="#br0" timeOffset="20207.05">21814 3225 667 0,'-8'7'715'0,"8"-7"-119"0,0 0-127 0,0 0-62 0,0 0-80 16,-14 1-49-16,14-1-61 0,0 0-52 0,0 0-26 15,0 0-45-15,8-11-43 0,-8 11-139 16,14-6-94-16,-14 6-102 0,21 0-116 0,-21 0-81 16,19 5-363-16,-11 3-462 0</inkml:trace>
  <inkml:trace contextRef="#ctx0" brushRef="#br0" timeOffset="20337.05">21761 3474 494 0,'-11'11'675'16,"3"-1"-107"-16,2-1-108 0,6-9-90 0,-11 14-88 16,11-14-34-16,0 0-72 0,0 0-18 15,0 0-97-15,0 0-85 0,21 1-121 0,-11-7-107 16,5-1-141-16,1 0-446 0,3 0-460 0</inkml:trace>
  <inkml:trace contextRef="#ctx0" brushRef="#br0" timeOffset="20862.05">22368 3235 354 0,'0'0'358'0,"-4"-17"-48"0,4 17-35 15,-4-19-32-15,4 19-26 0,0-24-11 0,0 24-22 16,2-29-13-16,0 14-33 0,0 0-3 0,2 0-27 16,1 0 7-16,1 0-30 0,0 2 0 0,-2 3-25 15,2-1-7-15,-6 11-24 0,11-15 4 16,-11 15-16-16,0 0 14 0,12-4 0 0,-12 4 28 16,0 0 5-16,4 16 5 0,-4-16 2 0,2 22-1 15,-2-22 1-15,0 23 4 0,0-23-18 0,0 24-13 16,0-24-5-16,4 21-5 0,-4-21-6 15,4 18 3-15,-4-18-2 0,13 16-4 0,-3-13-10 16,1 1 4-16,3-1-3 0,0-6-2 0,3 2 0 16,0-3-5-16,1-2-6 0,-1-2 4 0,1-3 0 15,1 0-2-15,-5-4 18 0,1 0-26 16,-3 0 33-16,-1 2 20 0,-3-1 34 0,0 3 28 16,-2 0 23-16,-6 11-14 0,11-15-24 15,-11 15-16-15,0 0-12 0,0 0 8 0,-7 9 25 16,3 4 15-16,-2 6 8 0,-2 4 6 0,0 6 18 15,-1 5 22-15,-1 3 44 0,0 6 8 0,-1 1 11 16,1 0-12-16,0 0-19 0,-1-7-26 16,3 0-31-16,-2-3-13 0,1-3-30 0,1-3-14 15,0-4-15-15,2-2-11 0,-1-6-7 0,1 0-8 16,-2-5-93-16,0-4-171 0,8-7-178 0,-19 0-201 16,11-7-145-16,-2-3 141 0,1-5-19 15,-1-8-114-15,2-4-484 0,-1-4-859 0</inkml:trace>
  <inkml:trace contextRef="#ctx0" brushRef="#br0" timeOffset="21019.04">22459 2834 581 0,'0'-15'612'0,"0"15"-86"0,2-23-71 16,-2 23-83-16,4-22-66 0,1 12-53 0,3-3-39 15,2 2-32-15,5 0-31 0,1-1-29 0,5-1-9 16,2 3-40-16,-1-1-2 0,1 2-65 15,2 3-113-15,-4 2-131 0,-1 0-86 0,1 4-133 16,0 4-452-16,-3 0-553 0</inkml:trace>
  <inkml:trace contextRef="#ctx0" brushRef="#br0" timeOffset="21213.05">23088 3222 562 0,'0'0'742'0,"2"11"-135"16,-2-11-94-16,0 0-80 0,0 0-63 0,0 0-59 16,18-8-48-16,-9 1-50 0,1-1-53 0,2 1-33 15,1-1-32-15,1 1-18 0,-1-2-24 0,1 2-106 16,1-1-104-16,-3 2-94 0,0-2-138 0,-1 3-6 16,-1-1-66-16,-10 6-421 0,12-11-516 15</inkml:trace>
  <inkml:trace contextRef="#ctx0" brushRef="#br0" timeOffset="21372.64">23228 3018 351 0,'0'0'497'0,"-14"-8"-116"0,14 8-22 0,-17-3-57 16,17 3-4-16,-18 6-26 0,9 1-10 0,-1 3 0 15,2 1-28-15,-3 3 13 0,3 2-53 16,0 1-24-16,2 2-26 0,-1 1-16 0,3-1-36 16,0 4-7-16,2-2-28 0,0-1-12 0,2 0 0 15,0 1-6-15,0-3-83 0,0-2-88 0,2 2-119 16,0-3-91-16,0-2-130 0,2-2-538 15,-4-11-663-15</inkml:trace>
  <inkml:trace contextRef="#ctx0" brushRef="#br0" timeOffset="21909.63">23402 2894 217 0,'0'0'320'0,"2"-16"-53"16,-2 16-25-16,4-18-35 0,-4 18-14 0,8-15 39 16,-8 15-57-16,11-16 22 0,-11 16-62 0,10-13-21 15,-10 13 12-15,10-9-40 0,-10 9-16 0,0 0-8 16,0 0 0-16,19 4 4 0,-19-4 33 0,4 17 0 15,-4-17 4-15,2 24-8 0,-4-10-7 16,2-1-1-16,0 1-17 0,-2-2-14 0,2-12-9 16,0 26-8-16,0-26-6 0,2 23-2 0,-2-23-2 15,6 18-4-15,-6-18-5 0,13 13-5 16,-3-7 5-16,-10-6-9 0,23 4 1 0,-23-4-3 16,25-1 0-16,-15-1 0 0,2-2 0 0,1-4-3 15,-3 3 9-15,0-1-8 0,1-3-2 0,-3 3 0 16,0-2 43-16,-8 8 6 0,11-12 36 0,-11 12-12 15,8-9 21-15,-8 9-55 0,0 0 37 16,0 0-29-16,0 0 83 0,0 0-28 0,-6 24 42 0,-1-11-32 16,-1 4 18-16,0 0-24 0,0 6 4 15,-1-1-18-15,1 1-19 0,-2 4 1 0,2-4-9 16,-1 2-7-16,1 0-24 0,2-1 23 0,-2-2-25 16,1 1 17-16,1-5-32 0,0-2 0 0,0-1 8 15,-1-1 12-15,1-2-31 0,0-4-36 0,6-8-159 16,-12 11-49-16,12-11-31 0,0 0-62 0,-17 0-32 15,17 0-36-15,-12-11-30 0,12 11-60 16,-9-15-39-16,9 15-332 0,-4-17-480 0</inkml:trace>
  <inkml:trace contextRef="#ctx0" brushRef="#br0" timeOffset="24380.28">23470 2823 375 0,'0'0'366'16,"-6"-7"-65"-16,6 7-5 0,0 0-121 0,0 0 46 16,0 0-44-16,0 0 12 0,14-3 17 0,-1 11 21 15,-3 0 12-15,2 4-3 0,1 3-17 0,-1 3 26 16,1 1-36-16,-5 1 58 0,0 2-45 16,-4-2 40-16,-2 2-40 0,-4-1 2 0,-2 3-40 15,-4 1-24-15,0-2-23 0,-5 0-24 0,-1-1-22 16,-1-2-15-16,1-1-28 0,1-1 11 0,1-4-14 15,4-1 15-15,-3-2-20 0,3-1 18 0,2-1-18 16,6-9 3-16,-10 6-24 0,10-6 11 16,0 0-8-16,-9-13-23 0,9 13 13 0,-2-27 16 15,4 12-24-15,0-2 10 0,1-1-34 0,-1 0 31 16,2 0-13-16,0 0 11 0,0 0-20 0,4 1 14 16,-2 1-14-16,5 1 2 0,-1 1-111 0,3 0-84 15,-1 2-130-15,2 0-44 0,3 3-102 0,-3 2-45 16,3 0-62-16,0 2-518 0,-1 3-752 15</inkml:trace>
  <inkml:trace contextRef="#ctx0" brushRef="#br0" timeOffset="24562.29">23805 3081 641 0,'0'0'538'0,"0"0"-98"0,0 16-31 0,0-16-41 15,0 0-22-15,-4 17 38 0,4-17-57 16,-4 16 9-16,4-16 8 0,-7 19-60 0,7-19-32 15,-8 22-45-15,6-9-36 0,-2-2-36 0,0 2-37 16,2 0-8-16,-2-1-14 0,2 0-58 16,-3 2-102-16,3-3-120 0,2-11-116 0,-4 24-87 15,4-24-52-15,-4 18-142 0,4-18-466 0,0 0-715 16</inkml:trace>
  <inkml:trace contextRef="#ctx0" brushRef="#br0" timeOffset="24751.01">23995 3169 47 0,'10'-13'755'0,"-10"13"-203"0,11-13-69 0,-11 13-99 16,14-12-36-16,-3 7-83 0,-1-3-3 0,0 2-90 16,3 0 8-16,-1-1-77 0,0 1 12 15,1-1-63-15,-1 3-52 0,-1 1-159 0,1-2-131 16,-12 5-45-16,19-7-110 0,-19 7-338 15,14-8-383-15</inkml:trace>
  <inkml:trace contextRef="#ctx0" brushRef="#br0" timeOffset="24896.95">24136 3034 565 0,'0'0'520'0,"0"0"-102"0,0 0-105 16,-13 0-33-16,13 0-86 0,0 0 6 0,-12 14-35 15,12-14 1-15,-13 16-48 0,9-7-20 0,0 3-18 16,0 0-18-16,2 0-14 0,0 3-17 15,0-1-122-15,0-2-126 0,2 3-66 0,-2-1-123 16,2-14-310-16,4 26-289 0</inkml:trace>
  <inkml:trace contextRef="#ctx0" brushRef="#br0" timeOffset="25230.46">24394 2992 215 0,'4'-12'360'0,"2"5"-34"0,3-2-42 16,-1 0 3-16,0 1 19 0,3 1-39 15,1 1 5-15,0 0-50 0,1 3 14 0,-1-2-45 16,-12 5 11-16,25 0-38 0,-13 5 7 0,-1-2-52 16,-3 4 30-16,0 1-69 0,-2-1 42 0,-1 5-54 15,-5-12 50-15,2 23-70 0,-4-12-7 0,-5 0-5 16,-1 2-7-16,0-1 0 0,-2-1-10 15,-1 0 7-15,-1-1-9 0,1-1-5 0,1 0 10 16,0-3 5-16,10-6 0 0,-17 10-4 0,17-10-1 16,0 0-12-16,0 0-13 0,-12-4 6 0,12 4-3 15,0 0-1-15,6-16-25 0,-6 16-45 0,12-19-29 16,-3 12-75-16,-1 0-39 0,2-1-98 16,1 1-54-16,-1 1 1 0,2 0-81 0,-1 0-332 15,3 1-375-15</inkml:trace>
  <inkml:trace contextRef="#ctx0" brushRef="#br0" timeOffset="25395.99">24764 3084 425 0,'0'0'381'0,"0"0"-74"16,0 0-58-16,0 0-60 0,0 0-28 15,6 8-51-15,-6-8-5 0,0 0-42 0,0 0 4 16,0 0-33-16,0 0 1 0,9 7-11 0,-9-7-45 15,0 0-39-15,0 0-84 0,8 7-43 0,-8-7-57 16,0 0-224-16,0 0-18 0</inkml:trace>
  <inkml:trace contextRef="#ctx0" brushRef="#br0" timeOffset="25914.36">25010 2939 300 0,'0'0'223'16,"0"0"-30"-16,6-11-48 0,-6 11-8 0,0 0-22 15,9-8 2-15,-9 8-30 0,0 0-13 0,0 0 4 16,12-1 1-16,-12 1 5 0,0 0 3 0,12 9 15 15,-12-9 13-15,9 12 10 0,-9-12-8 0,6 18 2 16,-6-18-7-16,4 19-10 0,-4-19-13 16,2 20-11-16,-2-20-8 0,-2 21-13 0,2-21-10 15,-6 16-9-15,6-16-11 0,-4 15 2 0,4-15 2 16,0 0-2-16,-2 15 1 0,2-15 12 0,0 0 0 16,0 0-6-16,0 0-11 0,0 0-6 0,0 0-4 15,10 5-3-15,-10-5 5 0,0 0-11 0,12-7-3 16,-12 7-2-16,11-6 0 0,-11 6-5 0,12-5 2 15,-12 5-2-15,17-4-2 0,-17 4-50 16,20-6-93-16,-20 6-91 0,21-2-58 0,-21 2-42 16,23 0-345-16,-23 0-246 0</inkml:trace>
  <inkml:trace contextRef="#ctx0" brushRef="#br0" timeOffset="26075.33">25277 3099 161 0,'0'0'652'0,"0"0"-128"0,0 0-100 0,14 1-83 16,-14-1-78-16,11-3-59 0,-11 3-39 15,18-8-38-15,-5 5-22 0,1-1-25 0,3 0-42 0,1-3 1 16,1 5-98-16,-19 2-101 16,0 0-45-16</inkml:trace>
  <inkml:trace contextRef="#ctx0" brushRef="#br0" timeOffset="94359.18">9639 3936 541 0,'0'0'460'16,"0"0"-73"-16,0 0-55 0,0 0-47 0,-4-11-53 15,4 11-45-15,0 0-33 0,0-18-24 16,0 18-16-16,4-19-2 0,-4 8-12 0,4-2-10 16,0-1-3-16,0-2-9 0,-2-1-5 0,3-2 3 15,-1-1-4-15,0-3 0 0,0 0 9 16,0 0 1-16,0 2 25 0,-2-1-5 0,2 3 27 15,-4 4 12-15,0 0-7 0,5 0-19 0,-5 15-33 16,0-22-18-16,0 22-13 0,0 0-18 0,0 0-4 16,0 0 7-16,-5 15 11 0,5 5 25 15,0 3 27-15,0 8 12 0,0 4 2 0,0 4 25 16,0 3-11-16,-4 1 1 0,2 9 15 0,-2 0 32 16,-4-2-15-16,-5-2-19 0,7-3-7 15,-6-2-18-15,2-6-28 0,-3-5-6 0,3-2-16 16,2-6 6-16,-5-4-11 0,7-5-5 0,-2 0-5 15,-1-3-4-15,-1-3-8 0,-2-3-12 16,-1-3-6-16,13-3-5 0,-18-1-2 0,7-3-8 16,-1-3-12-16,4 1 5 0,1 0-14 0,-1-4-15 15,4 2-52-15,4 8-72 0,-8-18-74 0,8 18-82 16,4-19-106-16,0 7 3 0,4 2 18 0,1-2-28 16,5 0-53-16,-2 1-73 0,3-2-37 15,-1 1-359-15,-1 0-604 0</inkml:trace>
  <inkml:trace contextRef="#ctx0" brushRef="#br0" timeOffset="94596.19">9914 3708 668 0,'4'-19'558'0,"-4"19"-79"0,-6-13-51 15,6 13-70-15,-8-7-50 0,8 7-45 0,-19 0-38 0,11 7-10 16,-5-2-14-16,3 6-3 0,-2 1-31 15,1 6-16-15,-1 0-17 0,1 2-14 0,3 3-20 16,0-1-17-16,4 4-12 0,0 1-14 0,4-5-9 16,0 4-6-16,4 1-12 0,0 0-4 15,4-2-1-15,0-1-54 0,3-3-52 0,-3-2-53 16,2 0-68-16,3-7-88 0,1-1-99 0,-1-2-115 16,1-4-75-16,-1-1-281 0,1-4-487 15</inkml:trace>
  <inkml:trace contextRef="#ctx0" brushRef="#br0" timeOffset="94979.18">9999 3932 283 0,'-4'-17'604'15,"4"17"-87"-15,0-13-72 0,0 13-59 0,0 0-84 16,0-14-52-16,0 14-42 0,0 0-19 16,4-11-4-16,-4 11-15 0,12-5-14 0,-12 5-19 15,15-2-30-15,-15 2-19 0,18 5-8 0,-10-1-4 16,-8-4-16-16,17 16-1 0,-15-6-9 0,2 2-9 15,-4 1-10-15,0 2 5 0,0 0-11 0,-4-1 0 16,-2 1-9-16,2 0-2 0,0-1 17 16,-1-2-17-16,1-1 4 0,4-11 7 0,-6 15-3 15,6-15-4-15,0 0-7 0,0 0-5 0,0 0 1 16,0 0 1-16,0 0-12 0,6-21 1 16,-2 12 0-16,5-3 8 0,-1-1-3 0,-2 0-3 15,2-1 1-15,1 4 1 0,-3-2 9 0,-2 1 18 16,-4 11 39-16,8-15 24 0,-8 15 15 15,9-11 16-15,-9 11-6 0,0 0 7 0,0 0-32 16,4-12 9-16,-4 12-40 0,0 0 9 0,0 0-13 16,0 0 10-16,0 0-29 0,0 0 13 0,6 12-29 15,-6-12 22-15,8 15-28 0,0-8 24 0,-1 1-49 16,5-1-81-16,-4 1-137 0,3-2-40 16,-3-2-87-16,6 0-83 0,-14-4-73 0,21 4-101 15,-21-4-490-15,19-5-750 0</inkml:trace>
  <inkml:trace contextRef="#ctx0" brushRef="#br0" timeOffset="95228.2">10340 3760 408 0,'8'-15'633'16,"-8"15"-116"-16,4-9-57 0,-4 9-61 0,6-10-38 16,-6 10-24-16,17-7-23 0,-17 7-3 0,14-5-22 15,-14 5-17-15,19 3-12 0,-7 1 2 16,-3 1-34-16,5 3-4 0,-6-1-49 0,3 5 1 15,-3 1-13-15,0 0 33 0,-4 4-62 0,-4-1 16 16,5 2-63-16,-10 1 20 0,-3 1-54 16,0 2-3-16,-3 0-10 0,-5 2 3 0,-3 1-39 15,-3-3-58-15,-1-2-75 0,-4-2-76 0,4-5-86 16,1 0-84-16,-3-3 38 0,2-4-45 16,9-1-37-16,-5-2-55 0,2-2-75 0,17-1-59 15,-22-4-278-15,22 4-518 0</inkml:trace>
  <inkml:trace contextRef="#ctx0" brushRef="#br0" timeOffset="102993.28">10978 3971 31 0,'0'0'586'0,"0"0"-137"0,0 0-83 15,0 0-52-15,0 0-50 0,0 0-36 16,0 0-57-16,0 0-22 0,0 0 3 0,0 0-14 15,0 0 10-15,17 0-8 0,-17 0 0 0,0 0-18 16,23-1 4-16,-9 0-1 0,-1-1-16 16,1 1-6-16,3-1-30 0,1 0-8 0,-1 0-19 15,1-2 0-15,-3 4-18 0,3-1-1 0,-5 0-12 16,1-1-2-16,-1 2-59 0,-13 0-47 16,22-3-40-16,-22 3-67 0,19-2-62 0,-19 2-58 15,17-10-64-15,-17 10-2 0,10-15-356 0,-10 15-326 16</inkml:trace>
  <inkml:trace contextRef="#ctx0" brushRef="#br0" timeOffset="103226.28">11179 3797 315 0,'0'0'616'0,"0"0"-109"0,0 0-67 0,0 0-61 16,0 0-63-16,-12-3-36 0,12 3-45 0,0 0-16 15,0 0-18-15,0 0 9 0,-11 8 26 0,11-8 12 16,-8 18 8-16,4-3-2 0,0 0-39 15,0 4-3-15,2 0-43 0,-3 3-25 0,1 2-20 16,0 2-24-16,0-1 24 0,0-2-25 16,2-1-12-16,0 1-24 0,2-3-9 0,0 1-10 15,-2-2-45-15,2-1-100 0,0-2-115 0,2-1-103 16,-2-15-25-16,0 27-63 0,0-27-59 0,0 19-70 16,0-19-91-16,0 0-352 0,-2 16-632 0</inkml:trace>
  <inkml:trace contextRef="#ctx0" brushRef="#br0" timeOffset="104303.54">11719 3854 9 0,'0'0'524'0,"0"0"-136"15,0 0-70-15,0 0-59 0,0 0-32 16,0 0-26-16,0 0-28 0,0 0-18 0,0 0-6 0,-11-5 2 16,11 5-1-16,0 0-3 0,0 0-28 15,0 0-17-15,0 0-22 0,0 0-19 0,2-19-14 16,-2 19-7-16,9-21-8 0,-5 8-5 0,2-2-8 15,2 0 2-15,-4 0 13 0,5-2 19 16,-3-1 10-16,-2-2 10 0,0 0-6 0,0 1 19 16,0-2 2-16,0 4 25 0,1 0 0 15,-3 2 1-15,0 3-15 0,-2 12-23 0,2-20-11 16,-2 20-19-16,0 0-3 0,0 0-12 0,0 0 22 16,-11 10 18-16,7 5 5 0,4 6 15 15,0 3 21-15,-4 6 8 0,4 3 13 0,0 1-17 16,0 7 16-16,4 0-30 0,-4 0-7 0,0 1 30 15,4-2-12-15,-4-3-5 0,0-5-16 0,0 0-1 16,-4-2-6-16,4-4 15 0,-4-2 1 0,0-2 0 16,0-4 1-16,0 1 2 0,-2-4-9 15,-3-1-25-15,-1-3 5 0,-2-6 1 0,1 0-31 16,-1-2 8-16,12-3-25 0,-27-4 6 0,14 0-17 16,3-1-2-16,2-3-15 0,0 1-19 15,-3-3-69-15,7 3-89 0,0-2-90 0,4 9-96 16,-6-21-115-16,6 21 27 0,2-21 37 0,2 13-18 15,4-2-40-15,1 3-63 0,1-2-42 0,2 3-364 16,3 1-599-16</inkml:trace>
  <inkml:trace contextRef="#ctx0" brushRef="#br0" timeOffset="106356.59">9792 4312 33 0,'0'0'347'0,"0"0"-59"0,0 0-45 0,0 0 11 15,8-9-52-15,-8 9 4 0,0 0-20 0,0 0-17 16,0 0-17-16,0 0-27 0,0 0-1 15,0 0-25-15,0 0 5 0,0 0-26 0,0 0 6 16,0 0-19-16,0 0 14 0,0 0-13 0,8-4 16 16,-8 4-9-16,0 0 21 0,0 0 3 15,0 0 1-15,0 0 11 0,0 0-1 0,0 0 9 16,0 0 12-16,0 0 8 0,0 0-2 0,0 17-1 16,0-17-5-16,0 0-14 0,-4 13-11 15,4-13-9-15,0 0-24 0,0 17-11 0,0-17-7 0,0 0-15 16,-4 17 2-16,4-17-12 0,0 0-6 15,0 0-2-15,0 15-6 0,0-15 4 0,0 0-3 16,0 0-3-16,0 0 5 0,0 14-6 0,0-14 4 16,0 0 4-16,0 0 2 0,0 0 8 15,0 0 6-15,0 0 9 0,0 0 6 0,0 0 1 16,0 0-4-16,0 14-1 0,0-14-8 16,0 0-7-16,0 0-7 0,0 0-5 0,0 0-4 15,0 0-4-15,0 0-4 0,0 0-8 0,0 0 7 16,0 0-1-16,0 0-11 0,0 0 6 0,0 0-4 15,0 0 4-15,0 0-1 0,0 0-5 16,4-13 6-16,-4 13-4 0,0 0 1 0,0 0-1 16,4-15 1-16,-4 15 0 0,0 0-1 0,3-15 4 15,-3 15 0-15,4-12-2 0,-4 12 4 0,4-12-3 16,-4 12-4-16,4-10 6 0,-4 10-3 16,0 0 2-16,4-15 1 0,-4 15-2 0,0 0 3 15,0 0-7-15,4-12 2 0,-4 12-3 0,0 0 4 16,0 0-5-16,0 0 1 0,0 0 2 15,0 0-2-15,0 0-4 0,0 0-2 0,0 0 12 16,0 0 0-16,0 0 3 0,-8 10 2 0,8-10-2 16,-8 19-1-16,8-19-3 0,-4 20 6 0,4-20-1 15,-3 23 4-15,3-23-8 0,0 21 7 16,0-21-4-16,7 18 11 0,-7-18-10 0,8 17 6 16,-8-17-4-16,12 11 10 0,-12-11-4 0,15 4 9 15,-15-4-8-15,18-3 12 0,-5-1-7 0,-5-1 38 16,2-2-6-16,-1 0 44 0,-3-4-25 15,2 1-17-15,-4-3 5 0,0 1 10 0,-4 0 18 16,0 12 7-16,0-23-7 0,0 23-10 16,-4-19-17-16,4 19-14 0,-8-15-22 0,8 15-5 15,-14-10-18-15,14 10-62 0,-19-3-79 0,19 3-95 16,-21 6-122-16,11-2 6 0,2 1-24 16,-3 3-62-16,3-1-70 0,0 3-62 0,4-1-546 0,-3 2-763 15</inkml:trace>
  <inkml:trace contextRef="#ctx0" brushRef="#br0" timeOffset="108035.3">12029 4118 533 0,'0'0'489'0,"0"0"-79"0,0 0-31 15,0 0-57-15,0 0-38 0,0 0-32 16,0 0-20-16,0 0-8 0,0 0-22 0,0 0-3 16,0 0-5-16,0 0-18 0,0 0-28 0,0 0 0 15,0 0 18-15,0 0 8 0,0 18 1 0,0-18-16 16,-5 19-20-16,5-19-27 0,0 22-15 16,0-22-19-16,-4 22-16 0,4-22-11 0,0 23-9 15,0-23-8-15,0 19-5 0,0-19 5 0,-2 19-14 16,2-19-8-16,0 15-34 0,0-15-56 0,0 0-76 15,-4 15-74-15,4-15-62 0,0 0-63 16,0 0-78-16,0 0-104 0,0 0-12 0,0 0-370 16,-12-8-564-16</inkml:trace>
  <inkml:trace contextRef="#ctx0" brushRef="#br0" timeOffset="108308.3">12229 3680 184 0,'0'0'637'0,"-10"-15"-105"15,10 15-87-15,-15-8-51 0,15 8-63 0,-14-4-41 16,14 4-29-16,-17 4-39 0,7 1-15 0,-2 2-23 16,3 3-14-16,-1 3-23 0,0 1-16 15,1 2-8-15,-3 3-11 0,6 6-4 0,-3-2-22 16,5 1-7-16,0 3-13 0,0-5-17 0,4 3-4 15,0-2-11-15,4 1-6 0,-4-3-33 16,8 1-81-16,-1-3-76 0,-1-2-58 0,4-2-82 16,1-2-125-16,1-4-92 0,0-1-464 0,-1-5-638 15</inkml:trace>
  <inkml:trace contextRef="#ctx0" brushRef="#br0" timeOffset="108655.33">12301 3906 159 0,'-4'-14'655'0,"4"14"-137"0,0 0-78 0,-8-12-54 16,8 12-74-16,0 0-54 0,-8-7-46 0,8 7-51 16,0 0-16-16,0 0-29 0,-15 6-14 0,15-6-19 15,-12 16-13-15,8-5-15 0,-2 1-10 0,-3 0-12 16,1-1-2-16,2 3-15 0,-2-3-4 16,3 2-29-16,1-4-28 0,4-9-9 0,-8 18-9 15,8-18 27-15,0 0-4 0,0 0 20 0,0 0-6 16,12 3 16-16,-3-11-8 0,3-1 15 15,-2-1-15-15,5-2 7 0,-3-2 4 16,1 3-1-16,-3-4 10 0,5 3 7 0,-7-1 15 0,2 0 19 16,-2 1 14-16,1 2 24 0,-5 2 14 15,4 0 33-15,-8 8-5 0,6-12 10 0,-6 12-1 16,0 0-13-16,4-10-6 0,-4 10-17 0,0 0-11 16,0 0-15-16,0 0-10 0,0 0-13 0,-6 8-4 15,6-8-15-15,-2 17 2 0,2-17-9 0,2 22-2 16,-2-22-7-16,4 23-92 0,-4-23-91 15,7 19-68-15,1-10-73 0,-2-2-106 0,-6-7-130 16,17 8-466-16,-17-8-667 0</inkml:trace>
  <inkml:trace contextRef="#ctx0" brushRef="#br0" timeOffset="108873.31">12562 3717 286 0,'0'0'691'0,"4"-13"-167"0,-4 13-104 16,0 0-87-16,6-12-66 0,-6 12-19 15,0 0 11-15,0 0 25 0,21 2 10 0,-15 3 14 0,4 4-5 16,-1 4-1-16,-1 0-40 0,-4 4-6 16,4 0-54-16,-3 4-6 0,-3 0-61 0,-2 1 9 15,0 0-25-15,-5 3-16 0,-1 0-17 16,-2-1-26-16,0-1-62 0,-3-1-95 0,-1-1-95 16,0-3-64-16,-3-2-22 0,5-5-45 0,-3-1-56 15,1-2-80-15,2-5-88 0,10-3-41 0,-15 0-336 16,15 0-573-16</inkml:trace>
  <inkml:trace contextRef="#ctx0" brushRef="#br0" timeOffset="109075.31">13070 3819 418 0,'15'-3'820'0,"-7"0"-161"15,-8 3-129-15,19-9-66 0,-7 3-73 16,1-3-84-16,-3 1-50 0,4-2-58 0,1 3-46 15,1-1-26-15,-1 0-24 0,-3 0-41 0,5 0-91 16,-7 1-73-16,7 1-77 0,-7-2-61 16,2 3-73-16,-1-2-61 0,-1 2-14 0,-10 5-4 0,10-13-29 15,-10 13-231-15,7-9-208 0</inkml:trace>
  <inkml:trace contextRef="#ctx0" brushRef="#br0" timeOffset="109210.27">13318 3653 1021 0,'0'0'232'16,"-8"-6"2"-16,8 6 21 0,-14-4 25 0,14 4 10 15,-11-5 13-15,11 5-3 0,-12-2 1 16,12 2-12-16,0 0-14 0,-17 0-20 0,17 0-29 15,-14 7-20-15,8 0-18 0,-2 4-22 0,-1 2-19 16,3 2-40-16,0 3-10 0,-5 0-28 16,7 1-6-16,-2 4-51 0,2-4-125 0,0 3-96 15,0-2-86-15,4-1-62 0,0 1-82 16,2 0-120-16,2-3-492 0,2 0-702 0</inkml:trace>
  <inkml:trace contextRef="#ctx0" brushRef="#br0" timeOffset="109541.55">13633 3824 227 0,'10'-15'651'16,"-4"2"-134"-16,0-2-69 0,-1 0-50 0,-1-2-58 15,2 1-57-15,0-3-37 0,-2 0-47 0,0-2-13 16,3-3-24-16,-1-1-23 0,0 0-16 16,0 0-13-16,-2 3-14 0,5 3-20 0,-3-1-5 15,-2 3-18-15,0 1 0 0,0 1-11 16,0 4-11-16,-2 0-4 0,-2 11-9 0,7-15-6 15,-7 15 18-15,0 0 52 0,0 0 45 0,4 11 15 16,-4 4 16-16,0 4-10 0,-2 5 21 16,0 7-17-16,-3 8 57 0,-3 3 62 0,4 10-2 15,0 3 29-15,-2-1-4 0,-3 2 10 16,3 1-36-16,-2-2-8 0,0-1-4 0,-1-2-47 0,-1-4-172 16,-2-1-37-16,1-5 0 0,1-8 0 0,0-4 0 15,-1-4 0-15,3-4 0 0,0-4 0 16,-3-6 0-16,3-2 0 0,-2-5 0 0,10-5-289 15,-21 0-238-15,21 0-81 0,-8-12-46 16,8 12 50-16,-6-21 113 0,6 21-6 0,0-24-26 16,4 11-31-16,2-2-8 0,-2 2-338 0,11-2-542 15</inkml:trace>
  <inkml:trace contextRef="#ctx0" brushRef="#br0" timeOffset="109760.55">13808 4039 633 0,'17'-13'536'15,"-1"2"-46"-15,-1 3-28 0,-5-1-59 0,5 0-26 16,-5 2-49-16,-4 3-30 0,-6 4 25 0,19-4 29 15,-19 4 3-15,8 8 3 0,-8-8-2 0,2 19-16 16,-2-4 120-16,-6 0-51 0,4 2-38 16,-2 0-61-16,0 2-13 0,-3 0-42 0,1 0-37 15,2-1-36-15,4-1-104 0,-2 0-78 16,0-2 0-16,4-2 0 0,0-1 0 0,2-1 0 16,5-3 0-16,-1-2 0 0,-8-6 0 0,20 6 0 15,-20-6-161-15,25-4-443 0,-14-2-155 0,5-2-79 16,-1-2 164-16,-1-2-18 0,3-3-58 0,-3 0-426 15,-2-3-821-15</inkml:trace>
  <inkml:trace contextRef="#ctx0" brushRef="#br0" timeOffset="110008.55">14276 3662 620 0,'4'-15'599'0,"-2"0"-59"0,0 4-24 0,-2 11-28 0,6-22 1 15,-6 22-19-15,0-16-25 0,0 16-71 16,0 0-13-16,-6-11-52 0,6 11-18 0,-8 3 27 16,-1 5 50-16,-1 4-36 0,2 3-49 15,-3 5-44-15,1 1-41 0,2 5-42 0,-1 0-41 16,3 1-23-16,0 1 5 0,4-1-55 0,0 1-52 16,2-6-141-16,0 3-113 0,4-5-134 15,2 2-162-15,3-2-128 0,1-1 138 0,0-6-88 16,5-3-79-16,-1-3-477 0,1-4-838 0</inkml:trace>
  <inkml:trace contextRef="#ctx0" brushRef="#br0" timeOffset="110327.54">14478 3815 358 0,'4'-11'710'0,"-4"11"-137"0,4-19-67 16,-4 19-74-16,2-14-29 0,-2 14-55 0,0 0-58 16,3-13-50-16,-3 13-52 0,0 0-34 15,0 0-10-15,0 0 3 0,0 0-20 0,0 0-5 16,6 10-26-16,-6-10-16 0,0 18-17 15,0-18-11-15,-6 23-9 0,3-12-4 0,-1 1-15 0,0-1-32 16,4-11-45-16,-6 21-17 0,6-21 3 16,-4 13-5-16,4-13-4 0,0 0 6 0,0 0-11 15,0 0 14-15,12-12 8 0,-3 2 23 16,-1-2-6-16,0-3 18 0,2-2 0 0,3-4 7 16,-3 2-1-16,0 4 38 0,-3-1 17 0,1 2 36 15,-2 1 49-15,0 2 20 0,-2 0 26 0,-4 11-15 16,9-17 4-16,-9 17-34 0,0 0 11 15,0 0-21-15,0 0 49 0,0 0-6 0,0 0 27 16,0 18-44-16,0-18 16 0,0 29-64 0,2-14-14 16,0 0-12-16,4 0-17 0,-2 1-90 15,2-1-133-15,1-1-150 0,1-1-156 0,0-2 81 16,2 1-78-16,-1-2-81 0,1-5-85 0,0 0-483 16,-10-5-775-16</inkml:trace>
  <inkml:trace contextRef="#ctx0" brushRef="#br0" timeOffset="110527.55">14807 3662 444 0,'10'-5'523'0,"0"-1"-60"16,1 2-9-16,3 4-27 0,-1 0-7 15,1 4-15-15,1 3 26 0,-1 1 8 0,1 7 1 16,-3 3-33-16,0 2 0 0,-3 2-37 16,-7 3 74-16,4-1-5 0,-6 2-88 0,-2 1-33 15,-4 0-82-15,-3 2-29 0,-1 0-64 0,-2-1-29 16,-3 1-81-16,1-5-165 0,-1-3-123 0,1-3-133 15,-1-2-164-15,1-4-109 0,1-2 34 0,1-5-23 16,-2-1-82-16,14-4-514 0,-19 3-886 16</inkml:trace>
  <inkml:trace contextRef="#ctx0" brushRef="#br0" timeOffset="110715.54">15404 3888 1074 0,'0'0'787'16,"25"0"-156"-16,-25 0-105 0,21 0-62 0,-21 0-81 16,20-3-78-16,-20 3-58 0,25-5-50 0,-10 2-38 15,-1 1-36-15,3-3-25 0,-1 0-17 0,1 2-88 16,-1 1-131-16,3-3-115 0,-3 4-110 16,3-3-121-16,0 1-149 0,1 2-368 0,1 0-655 15</inkml:trace>
  <inkml:trace contextRef="#ctx0" brushRef="#br0" timeOffset="110863.55">16066 3864 394 0,'12'3'783'0,"-12"-3"-196"0,17 6-89 15,-17-6-111-15,18 2-61 0,-18-2-71 0,21 2-37 16,-21-2-54-16,23 0-28 0,-23 0-32 0,24-2-49 16,-11 0-75-16,1 2-101 0,1-1-99 0,-1-1-118 15,-1-1-129-15,3 0-392 0,1 1-483 16</inkml:trace>
  <inkml:trace contextRef="#ctx0" brushRef="#br0" timeOffset="111006.55">16723 3843 595 0,'14'2'658'0,"1"0"-137"0,-15-2-91 16,25 0-77-16,-25 0-73 0,22-4-55 16,-7 1-43-16,-3 2-28 0,1-4-48 0,1 1-48 15,1 0-68-15,-1-2-96 0,3 3-87 0,-1-1-128 16,1 1-111-16,-1-2-355 0,3 3-386 0</inkml:trace>
  <inkml:trace contextRef="#ctx0" brushRef="#br0" timeOffset="111126.54">17302 3789 370 0,'0'0'520'16,"25"0"-103"-16,-25 0-50 0,22 1-48 0,-22-1-52 16,21 4-57-16,-21-4-37 0,23 3-35 0,-23-3-25 15,25 5-25-15,-13-3-27 0,2-1-72 0,3 3-93 16,-3-4-131-16,5 0-126 0,-2-4-376 15,1 3-318-15</inkml:trace>
  <inkml:trace contextRef="#ctx0" brushRef="#br0" timeOffset="111245.54">18011 3790 422 0,'0'0'399'0,"20"6"-109"0,-20-6-104 16,21 2-123-16,-21-2-120 0,23 0-354 0,-23 0 59 15</inkml:trace>
  <inkml:trace contextRef="#ctx0" brushRef="#br0" timeOffset="112260.84">8870 3590 286 0,'0'0'481'0,"0"-20"-52"15,0 20-19-15,0-17-38 0,0 17-27 0,0-13-23 16,0 13-40-16,0 0-17 0,-8-11-19 0,8 11 3 16,-19 5 18-16,3 3 10 0,-3 3 9 0,-4 10 19 15,-4 7-17-15,-4 4 18 0,5 6-17 0,-8 0 114 16,8 5-10-16,1 2-38 0,2 4-80 16,4 1-28-16,5 2-55 0,6 2-13 0,8 0-51 15,4-1-20-15,10 3-30 0,13 15-120 0,8-7-219 16,15-6-194-16,8-9-236 0,10-5-166 15,8-11 84-15,13-8-802 0,6-7-1294 0</inkml:trace>
  <inkml:trace contextRef="#ctx0" brushRef="#br0" timeOffset="112877.85">18548 3216 447 0,'15'-1'711'0,"-3"3"-123"0,3 2-49 0,1 4-28 16,7 3 6-16,2 9-35 0,4 5-43 0,0 5-42 16,0 3-27-16,-3 3-1 0,-3 4 14 0,-2 1 123 15,-3 4-39-15,-5 2-42 0,-7 0-53 0,-4-5-60 16,-6 1-62-16,-6 2-144 0,-7 2-106 16,-2-3 0-16,-5-4 0 0,-3-1 0 0,0-3 0 15,-6-5 0-15,2-3-428 0,-2-4-251 0,2-8-159 16,0-5-9-16,-2-3 37 0,2-2-643 0,-2-5-1143 15</inkml:trace>
  <inkml:trace contextRef="#ctx0" brushRef="#br0" timeOffset="113717.56">8250 4190 572 0,'0'0'537'0,"0"0"-98"0,0 0-41 0,0 0-67 16,0 0-55-16,0 0-45 0,-13 5-42 0,13-5-39 16,0 0-30-16,0 0-22 0,0 0-30 15,9-8-3-15,-9 8-19 0,10-6-67 0,-10 6-45 16,17-7-78-16,-17 7-66 0,18-8-56 0,-18 8-43 16,19-4 5-16,-19 4-67 0,0 0-205 15,16 4-137-15</inkml:trace>
  <inkml:trace contextRef="#ctx0" brushRef="#br0" timeOffset="113845.56">8299 4256 140 0,'-4'13'458'0,"-4"-4"-61"0,2 0-49 16,2 1-19-16,4-10-16 0,-9 15-39 0,9-15-51 16,-4 11-38-16,4-11-30 0,0 0-20 0,0 0-19 15,0 12-22-15,0-12-14 0,0 0-11 0,23 1-18 16,-23-1-47-16,21-4-116 0,-7-1-147 16,-1-3-175-16,5 1-373 0,1-4-412 0</inkml:trace>
  <inkml:trace contextRef="#ctx0" brushRef="#br0" timeOffset="117438.57">7789 4309 189 0,'0'0'397'0,"0"0"-76"16,-15-3-44-16,15 3-36 0,-10-5-39 0,10 5-30 15,-12-12-18-15,3 2-10 0,1 2-12 0,2-4-5 16,-2-1-14-16,4-2-7 0,-7 0 3 16,7-1 6-16,0 1-3 0,0 0-8 0,-2 0-10 15,4 0-9-15,-1 3-30 0,3 12 8 16,3-26-31-16,-1 14 6 0,4 0-17 0,-2 3 4 16,0-2-16-16,0 3 9 0,-4 8-21 0,15-11 17 15,-15 11-10-15,16-5 20 0,-16 5 6 16,15 5 1-16,-9 2 13 0,0 3 3 0,0-1-1 15,-2 4 1-15,-4 0-6 0,5 1-3 0,-1 1-12 16,-4-2 0-16,2 1-9 0,0-2 3 0,0-1-13 16,-2-11 9-16,8 20-6 0,-8-20 5 0,11 17-6 15,-11-17 8-15,16 9-7 0,-16-9 7 16,23 2-12-16,-23-2 14 0,18-4-3 0,-5 1 20 16,-3-3 12-16,3-2 21 0,-5 1 4 0,0-2 11 15,-2 0 1-15,3 0 7 0,-3 1 7 16,-6 8 16-16,12-15-2 0,-12 15 4 0,8-11-21 15,-8 11-12-15,0 0-24 0,7-11-14 0,-7 11-19 16,0 0-4-16,0 0-12 0,0 0 8 16,6 10-1-16,-6-10 29 0,-2 24 13 0,2-6 33 15,-2 2-11-15,2-1 55 0,-2 3-24 16,2 1 25-16,-2-1-35 0,2 3 27 0,0-2-47 0,-5 1 21 16,5-2-51-16,0 1 22 0,0-2-47 0,0-2 30 15,0 0-41-15,0-3 29 0,0-1-35 16,0-1 27-16,0-14-32 0,0 24 33 0,0-24-29 15,0 19 26-15,0-19-58 0,-4 11-47 16,4-11-117-16,-8 8-110 0,8-8-140 0,0 0 13 16,-19-1-1-16,19 1-49 0,-18-11-38 0,10 2-108 15,-5-2-454-15,3-2-725 0</inkml:trace>
  <inkml:trace contextRef="#ctx0" brushRef="#br0" timeOffset="117709.56">7735 3967 39 0,'-6'-16'603'0,"2"-1"-139"16,0 2-56-16,0 0-57 0,-5-1-47 0,5 0-64 15,-2 2-5-15,2-1-31 0,-2 2-5 16,1 2-36-16,1 1-17 0,4 10-50 0,-4-20-9 16,4 20-35-16,0 0 6 0,8-16-24 0,-8 16 5 15,19-6-24-15,-19 6 17 0,27 0-23 0,-13 1 19 16,3 2-18-16,-3 1 17 0,3 3-14 15,-3-3 21-15,1 4-15 0,-1-1 14 0,3 1-14 16,-5-1 15-16,3 1 0 0,-5-2-10 0,3 3-5 16,-5-3 0-16,2 1-5 0,-2-1 1 15,3 1-2-15,-5 1-2 0,0-1-22 0,-6-7-62 16,15 15-74-16,-15-15-102 0,12 14-71 0,-12-14-79 16,8 16-520-16,-8-16-567 0</inkml:trace>
  <inkml:trace contextRef="#ctx0" brushRef="#br0" timeOffset="123608.58">10329 4501 98 0,'-16'1'135'0,"16"-1"-46"0,0 0-53 0,0 0-41 16,0 0-19-16,0 0 6 0,-8 5-42 0,8-5 40 15,0 0-23-15,-7 9 37 0,7-9-57 0,0 0 22 16</inkml:trace>
  <inkml:trace contextRef="#ctx0" brushRef="#br0" timeOffset="130311.62">9360 4467 60 0,'-4'-10'407'16,"4"10"-114"-16,0 0-9 0,0 0-39 0,0 0-13 15,0 0-17-15,-8-7-10 0,8 7-11 0,0 0-13 16,0 0-6-16,0 0-8 0,0 0-6 16,0 0-9-16,0 0-3 0,0 0-8 0,-7-8-13 15,7 8-26-15,0 0-1 0,0 0-12 0,0 0-9 16,0 0-23-16,0 0-6 0,0 0-13 0,0 0-7 15,0 0-4-15,0 0-14 0,0 0-2 16,0 0 9-16,0 0 16 0,-4 11 14 0,4-11-10 16,4 12 12-16,-4-12 1 0,2 18 11 15,-2-18-3-15,9 19 6 0,-9-19 0 0,4 25 7 16,0-14-2-16,-4 2-4 0,4 0-3 0,-4 0 5 16,0 2-5-16,0-1-7 0,0-14-9 0,0 27-12 15,0-27-4-15,4 23-5 0,-4-23-3 16,0 22-5-16,0-22-8 0,0 16 5 0,0-16-1 15,0 0 0-15,0 18-4 0,0-18 4 0,0 0 4 16,0 13-6-16,0-13 0 0,0 0 2 16,0 0 2-16,0 0 11 0,0 15-12 0,0-15 7 15,0 0-6-15,0 0 0 0,0 0-5 0,0 0 1 16,2 14-10-16,-2-14 6 0,0 0-8 0,0 0 6 16,0 0-12-16,13 4 8 0,-13-4-3 0,0 0 4 15,14 0-5-15,-14 0-1 0,17 2 0 16,-17-2 4-16,18 0-6 0,-18 0 6 0,23 0-8 15,-23 0 10-15,27 0-7 0,-11-2 10 0,-1 2-13 16,3 0 10-16,-1 0-8 0,2-1 3 16,3-1-2-16,-3 2 6 0,-2-1-6 0,5 0 5 15,-3-2-4-15,-1 3 1 0,3-1 0 0,2-1 6 16,-5 1-10-16,5-2 8 0,0 3-6 16,-4-1 7-16,1-1-10 0,3 0 5 0,0 2-1 0,-1-3 10 15,-3 3-15-15,2-2 7 0,1 2-5 16,-3-2 5-16,0 2 0 0,3-3 1 0,-5 3-3 15,2 0 5-15,-1-1-8 0,-1 0 10 16,1 0-11-16,1 1 11 0,-3-2-7 0,-1-1 7 16,4 3-6-16,-3-1 1 0,-1 0-6 0,1-1 8 15,-1 1-7-15,-1-1 8 0,-2 1-3 0,3 0 2 16,1 0-3-16,-5-1 2 0,-11 2-2 16,27-4 2-16,-27 4-4 0,20-3 7 0,-20 3-10 15,19-3 7-15,-19 3-7 0,18-1 8 16,-18 1-10-16,13-3 7 0,-13 3-3 0,0 0 4 15,18-1-3-15,-18 1 7 0,0 0-9 0,15-4 5 16,-15 4-3-16,0 0 8 0,21-3-7 0,-21 3 5 16,0 0-8-16,14-3 7 0,-14 3-4 0,0 0 6 15,19-1-6-15,-19 1 4 0,0 0-6 16,0 0 5-16,12-3-6 0,-12 3 8 0,0 0-10 16,0 0 6-16,0 0-4 0,15-1 7 0,-15 1-6 15,0 0 4-15,0 0-4 0,12-3 4 16,-12 3-3-16,0 0 6 0,0 0-8 0,0 0 6 15,19 0-4-15,-19 0 2 0,0 0-4 0,0 0 9 16,14-1-9-16,-14 1 4 0,0 0-2 16,0 0 8-16,12-1-7 0,-12 1 5 0,0 0-6 15,0 0 7-15,15-2-6 0,-15 2 6 0,0 0-3 16,0 0 2-16,12-3-4 0,-12 3 8 0,0 0-6 16,0 0 8-16,0 0-3 0,11-2 5 0,-11 2-9 15,0 0 35-15,0 0 4 0,0 0 66 16,0 0-11-16,0 0 51 0,0 0-38 0,8-6 26 15,-8 6-55-15,0 0 14 0,0 0-46 16,0 0 17-16,4-16-45 0,-4 16 26 0,4-16-40 16,-4 16 29-16,0-22-40 0,0 22 35 0,4-25-37 15,-4 25 39-15,4-20-16 0,-4 20 36 16,3-23-21-16,-3 23-4 0,0-21 10 0,0 21 3 0,0-20 10 16,0 20 0-16,-3-20 3 0,3 20-8 15,-4-20 11-15,4 20 1 0,0-19 2 0,0 19-15 16,-4-16 15-16,4 16-26 0,0-14 15 0,0 14-36 15,-4-12 18-15,4 12-22 0,0 0 8 16,-4-16-16-16,4 16 0 0,0 0-94 0,0-17-89 16,0 17-86-16,0 0-82 0,-4-13-135 0,4 13-85 15,0 0 55-15,-4-14-117 0,4 14-782 16,-15-5-1092-16</inkml:trace>
  <inkml:trace contextRef="#ctx0" brushRef="#br0" timeOffset="179706.29">4455 5634 135 0,'-13'-4'337'15,"13"4"-45"-15,0 0-68 0,0 0-1 0,-12-4-33 16,12 4-15-16,0 0 3 0,0 0-13 16,0 0-4-16,-13-6-12 0,13 6-2 0,0 0-4 15,0 0-4-15,0 0-7 0,0 0-11 0,0 0-3 16,-10-2-10-16,10 2 1 0,0 0 1 0,0 0-4 15,0 0-5-15,0 0-1 0,0 0-9 16,0 0 8-16,0 0-19 0,0 0-11 0,0 0-14 16,0 0-1-16,0 0-16 0,0 0 22 0,0 0 4 15,0 0 19-15,13-1 1 0,-13 1-6 16,22 2-12-16,-7-1 6 0,1-1 7 0,3 4 18 16,2-4-5-16,1 1-1 0,7-1-7 0,2 1-5 15,2-1-12-15,-2-1 0 0,4 1-16 0,-1 0 2 16,1-1-21-16,2 0 18 0,4-2-17 15,-2 3 12-15,3-1-15 0,-1-1 16 0,3 0-11 16,-3 0 22-16,0 2-32 0,1-1 18 0,-3 0-26 16,-4 1 17-16,-2 0-26 0,0 1 26 0,0 0-31 15,-2-1 29-15,0 0-25 0,0 0 13 16,0 2 35-16,-2-2-30 0,-4 0 24 0,2 0-37 16,-2 0 26-16,-1 0-32 0,-1-2 31 0,0 2-33 15,2 0 30-15,-2 0-33 0,1 0 35 16,-5 0-38-16,4 0 27 0,-1 0-32 0,-1 0 36 15,0 0-36-15,-1 0 30 0,1 0-34 16,0 0 37-16,-1 0-34 0,3 0 32 0,0 0-34 16,-4 0 40-16,3-1-31 0,1 0 33 0,-2-2-32 15,1 0 30-15,1 2-35 0,0-2 36 0,-5 0-28 16,3 3 16-16,0-2-30 0,-1 0 33 16,-1-2-33-16,0 3 36 0,-1-2-36 0,3 2 1 0,-4-1 4 15,1 1 2-15,1-2-3 0,3 2 3 16,-5-2 2-16,4 3-1 0,-3-2 2 0,3 0-2 15,0 2 2-15,-1-1 2 0,1-1 28 16,2 2-34-16,-1-1 38 0,1-2-42 0,-4 3 33 16,4-1-42-16,-1-2 44 0,1 3-43 0,0 0 38 15,2-1-40-15,-7 0 39 0,5 1-36 0,-2 0 38 16,1-2-36-16,-1 2 33 0,0 0-37 16,-3 0 34-16,3 0-33 0,-3 0 29 0,1 0-26 15,0 0 33-15,-1-1-35 0,3 1 32 16,-2 0-29-16,-3-2 32 0,3 2-34 0,-1 0 4 15,-1 0 1-15,1 0 3 0,1-1 0 0,0 1 3 16,-3 0-5-16,3-1 8 0,-1 1 0 0,-5 0-3 16,5-2-1-16,-3 2 1 0,1 0 2 0,-1 0 3 15,-1 0 0-15,3 0 1 0,-5 0-7 16,-12 0 7-16,29-1 2 0,-29 1-2 0,27 0 3 16,-27 0-8-16,25-1 6 0,-25 1-1 0,23-2-1 15,-23 2 4-15,20 0-3 0,-20 0 1 0,17-1-3 16,-17 1 0-16,0 0 3 0,12 0-1 15,-12 0 1-15,0 0-3 0,0 0 5 0,15 0-9 16,-15 0 11-16,0 0-4 0,0 0-5 0,0 0-12 16,0 0-67-16,0 0-99 0,0 0-190 0,0 0-78 15,0 0-62-15,0 0-158 0,-11 9-681 16,-1-4-1012-16</inkml:trace>
  <inkml:trace contextRef="#ctx0" brushRef="#br0" timeOffset="200576.48">1616 6429 489 0,'-24'0'414'0,"24"0"-55"0,-19 2-68 0,19-2 1 15,-21 3-47-15,21-3-9 0,-16 2-25 0,16-2 18 16,-13 2-25-16,13-2 18 0,0 0-36 16,-12 2 6-16,12-2-28 0,0 0 42 0,0 0 25 0,10-8 0 15,7-1 13-15,6-4-32 0,14-6 2 16,6-4-36-16,23-13-20 0,5-1-19 0,3-2-6 16,3-2 19-16,-1 4-20 0,3-3-43 15,-3 1 37-15,-1 1-45 0,-3 3 25 0,-4 2-49 16,-14 7-13-16,-11 6 25 0,-1 1-49 0,-11 4 34 15,-2 1-42-15,-7 3 40 0,-1 2-41 0,-4 2 31 16,-3-1-38-16,-4 2 29 0,3 1-48 16,-13 5-60-16,12-9-109 0,-12 9-149 0,0 0-134 15,0 0 70-15,0 0-55 0,-23 5-58 16,9 0-114-16,-3 4-551 0,-1 1-817 0</inkml:trace>
  <inkml:trace contextRef="#ctx0" brushRef="#br0" timeOffset="207874.05">11646 4400 24 0,'0'0'596'0,"0"0"-111"16,6-8-83-16,-6 8-24 0,0 0-54 0,0 0-44 15,0 0-33-15,0 0-28 0,0 0-21 0,0 0-24 16,0 0-7-16,0 0-16 0,0 0-7 0,-6 13-27 16,6-13-4-16,-4 18-19 0,4-18 0 15,-4 25-14-15,4-13-3 0,0 3-4 0,0-15 3 16,0 27 2-16,0-13 0 0,4-1-9 0,-4 0-1 16,0-13-9-16,4 24 0 0,0-13 9 15,2 0-7-15,-1-3 5 0,3 2-2 0,6-3 19 16,-1-1-2-16,5-1 12 0,5-3-16 0,4-2 13 15,4-2-27-15,6-1 31 0,2-4-39 0,11 0-8 16,0-2-5-16,-1-1 12 0,5-1 2 0,0-1-35 16,-5-2 22-16,5 3-34 0,-4-1 29 15,1 0-36-15,-3-2 0 0,-3 2-1 0,-1 2 1 16,-9 0 4-16,-2 0-4 0,-2 2 3 0,-4-2-1 16,-4 4 15-16,-3-2 46 0,1 2 41 15,-4-1 39-15,-3 0 17 0,-2-2 13 0,3-1-16 16,-3 1 18-16,-3-2-30 0,1 1 29 15,-6-2-36-15,4 0-13 0,-4-2-19 0,1 2-16 16,-5 0-15-16,0 12-18 0,0-28 5 0,-5 13-32 16,3 0-24-16,-4 2-8 0,2-1 0 0,0 1 0 15,0-1 0-15,0 4 0 0,-3-2 0 0,3 1 0 16,0 3 0-16,4 8 0 0,-4-19 0 16,4 19-125-16,-6-11-153 0,6 11-91 0,0 0-81 15,-8-13-116-15,8 13-48 0,0 0 138 0,0 0 19 16,0 0-59-16,0 0-79 0,-13 6-592 15,13-6-831-15</inkml:trace>
  <inkml:trace contextRef="#ctx0" brushRef="#br0" timeOffset="-205858.42">12351 4287 66 0,'0'0'-23'0,"0"0"8"15</inkml:trace>
  <inkml:trace contextRef="#ctx0" brushRef="#br0" timeOffset="-192007.46">15301 10760 294 0,'0'0'494'0,"-4"-15"-84"0,4 15-54 16,0 0-60-16,-4-11-29 0,4 11-76 15,0 0-22-15,0 0-48 0,-5-11-13 0,5 11-1 16,0 0 52-16,0 0 31 0,0 0 21 0,9 14 19 15,-7-2 21-15,2 2 5 0,-2 1 1 0,2 5-4 16,-2 1-14-16,2 3 2 0,-2 3-51 16,0 1-6-16,0 2-50 0,-2-2 26 0,3 2-39 15,-1-3 10-15,2 3-55 0,-2-2 20 0,0-1-47 16,0-5 23-16,0 0-47 0,0-1 15 0,0-2-139 16,0-4-151-16,0 2-159 0,2-5 38 15,-4-12-69-15,5 15-102 0,-5-15-72 0,0 0-42 16,0 0-278-16,0 0-589 0</inkml:trace>
  <inkml:trace contextRef="#ctx0" brushRef="#br0" timeOffset="-191583.45">15235 10810 388 0,'-11'-12'494'0,"5"-3"-47"15,-2 2-64-15,0-1-27 0,1-4-85 0,1 2-29 16,2-3-51-16,2-1-20 0,4-1-28 0,2-5-20 16,2-2-18-16,5-2-11 0,1 1-8 15,5-1-6-15,1 4-10 0,1 3-13 0,-1 8-7 16,-3 7-14-16,-1-1-2 0,1 7-9 0,-5 5 2 16,3 5-6-16,-7 0 4 0,0 7-2 0,-2 3 17 15,-4 1-4-15,0 3-2 0,-2 3-1 0,0 1 1 16,-2 0-11-16,2-3-6 0,2-3-3 15,0 0 0-15,2 0 3 0,4-3 2 0,2-1 21 16,7-1 25-16,1-1 31 0,5-5 18 16,2 1 28-16,2-2 5 0,-3-3 9 0,-1 1 7 15,-2-1 13-15,-3-1 34 0,-1 0 101 0,-3-1 203 16,-2 2-11-16,-10-5-71 0,7 9-88 16,-7-9-56-16,-11 11-67 0,-1-6-175 0,-7 2-46 15,1 0 0-15,-7-2 0 0,0 0 0 0,0-2 0 16,-2 1 0-16,5-3 0 0,-1-1 0 0,0 0 0 15,5-1-152-15,1 1-434 0,0-1-179 0,17 1-84 16,-20 0 183-16,20 0 12 0,0 0-56 16,0 0-499-16,0 0-851 0</inkml:trace>
  <inkml:trace contextRef="#ctx0" brushRef="#br0" timeOffset="-190817.42">15741 11088 384 0,'0'0'408'0,"0"0"-72"16,-4-13-64-16,4 13-45 0,0 0-31 0,0 0-24 15,-21 2-20-15,21-2 5 0,-18 9-11 0,9-4-2 16,-1 2-10-16,2 0-14 0,0 3-4 15,-1-1-9-15,1 0-13 0,2 3-6 0,2-3-2 16,0 2 10-16,4-11 10 0,0 21 11 0,0-21-1 16,10 19-18-16,-2-12 0 0,3-1-14 0,3 0 4 15,0-4-22-15,3-1-6 0,2-1-10 16,-1-1 13-16,-1-3 7 0,-1-2 20 0,-1 2 8 16,-3-1 1-16,-2-2-13 0,-1-1-15 15,-1 0-15-15,-8 8-8 0,6-20-13 0,-6 20-5 16,-6-17-8-16,0 7-5 0,0 2-6 0,-3 0 0 15,1 2-9-15,0 0 7 0,8 6-18 0,-17-10-68 16,17 10-103-16,-10-8-76 0,10 8-53 0,0 0-41 16,0 0-63-16,0 0-51 0,0 0-497 15,6-11-616-15</inkml:trace>
  <inkml:trace contextRef="#ctx0" brushRef="#br0" timeOffset="-186141.43">10896 10425 588 0,'6'-23'536'0,"-2"4"-126"16,0 2-66-16,0 0-93 0,1 5-44 0,1 2-60 16,-6 10-7-16,12-3-20 0,-4 13 24 15,3 12 1-15,5 10 12 0,-1 16 10 0,7 27 19 16,1 7 36-16,-2 8 27 0,-3 5-5 15,-3 4 4-15,2 2-21 0,-7 0 7 0,-2 4-32 16,0-2-13-16,-3 0-25 0,-5-2 8 0,0 0 1 16,-5-5 0-16,1-3-68 0,0-3 13 15,-4-18-55-15,6-8 19 0,-6-4-44 0,3-1-48 0,-3-6-80 16,4-3-158-16,2-13-162 0,0-5 27 16,-4-7-61-16,6-3-39 0,0-2-65 0,-5-5-96 15,5-15-353-15,-8 13-651 0</inkml:trace>
  <inkml:trace contextRef="#ctx0" brushRef="#br0" timeOffset="-185812.42">10511 11969 846 0,'-10'-19'748'0,"2"7"-132"16,2-2-148-16,-3 3-86 0,1-1-95 0,4 3-53 15,4 9-52-15,-4-13-29 0,4 13-44 0,20-8-9 16,-1 5-29-16,12-1-6 0,6 2 21 0,21-4 50 15,27-6 44-15,10-2 42 0,8-5 4 16,9 0 12-16,68-18 0 0,-5 1 23 0,-36 6-2 16,41-10-27-16,0 1-23 0,-42 10-31 0,-20 5-44 15,2 2-12-15,-2 0-34 0,-3 0-1 16,-5 5-28-16,-7 2 9 0,-3 1-38 0,-12 3 9 16,-19 3-22-16,-16 2 18 0,-1 1-22 0,-15 2-3 15,-6 1-12-15,-6 0 6 0,-8 2-25 16,1 0-39-16,-18 0-92 0,17 0-88 0,-17 0-88 15,0 0-106-15,0 0-72 0,-25-3 121 0,6 2-12 16,-3 0 8-16,-5-5-9 0,-4 2-32 0,-6 0 7 16,-5-5 4-16,-7 2-21 0,-5-3-319 15,2 1-350-15</inkml:trace>
  <inkml:trace contextRef="#ctx0" brushRef="#br0" timeOffset="-184935.43">11229 10520 284 0,'0'0'268'15,"0"0"-59"-15,-5-12-49 0,5 12-32 0,0 0-28 16,0 0-25-16,-8-12-13 0,8 12-13 0,0 0-3 16,0-13 23-16,0 13 12 0,0 0 18 0,0 0 6 15,0-17-19-15,0 17 3 0,0 0-2 16,0 0-14-16,4-11-14 0,-4 11 21 0,0 0-3 15,0 0 13-15,0 0 17 0,9 5-3 0,-9-5 10 16,10 13-13-16,-10-13 13 0,8 17-9 16,0-7 9-16,-1 2-11 0,1 1-3 0,-4 2-5 15,8-1 8-15,-5 2-15 0,5 1-7 0,0 4 1 16,-1-1-16-16,5 1 9 0,-1 4-12 0,-1-1 2 16,3 0 1-16,1-1 2 0,-3 2 0 15,6-1-7-15,-3-3-1 0,1-1 2 0,4 3 3 16,-1-4 9-16,3-4-9 0,0 2-1 15,4-2-5-15,-4-2 5 0,6-1 4 0,0 1 6 0,0-4 3 16,0-1-10-16,-2-1-2 0,0-1-17 16,-1-2 5-16,3-2-10 0,-4 1-4 0,4-3-1 15,0 0-3-15,-2-1 7 0,2-1 0 0,-4 0 0 16,4-4 4-16,-4 2-7 0,0-3 5 16,0 1 9-16,0 0-4 0,-5-3 7 0,5 0-5 15,-4-1 13-15,0-1 0 0,0 0 8 0,1-8 1 16,-1 2 1-16,2-2 6 0,-4 0 9 15,5-4-1-15,-3 5 0 0,0-2 7 0,-5-2-15 16,3 6-2-16,-6 0-18 0,3-1 7 0,-1 1-30 16,-3 0 9-16,5 0-8 0,-7 0 5 15,7-2-10-15,-5 3 5 0,3-2 3 0,-3 0-11 16,-1 0 11-16,3 3-19 0,-1-3 9 0,-5 5-18 16,-2 0 7-16,3 4-16 0,-3-2 10 0,0 1-10 15,0 2 16-15,-8 7-17 0,11-12 10 0,-11 12-22 16,4-10-49-16,-4 10-81 0,0 0-63 15,0 0-89-15,0 0-85 0,-8-8-74 0,8 8 21 16,-15 4 62-16,5 3-6 0,-3 1-24 0,5 2-13 16,-4 2-1-16,-3 3 15 0,3 2 37 15,-3 3 29-15,1 0 18 0,2 1-27 0,-3 0-234 16,3 1-132-16</inkml:trace>
  <inkml:trace contextRef="#ctx0" brushRef="#br0" timeOffset="-184235.97">12105 10998 532 0,'0'0'476'16,"0"0"-101"-16,0 0-39 0,0 0-55 0,0 0-17 15,0 0-25-15,0 0 2 0,-4 14-4 0,4-14-11 16,4 16 5-16,-4-3-9 0,4 2 6 16,-4 1-8-16,6 3-4 0,-1-1-10 0,-1 2-5 15,0 3-10-15,0 3-9 0,0-1-11 16,4 2-9-16,-4 0-14 0,3 2 15 0,-3-1 20 0,4-2-12 16,-2 4-14-16,-2 0-9 0,5 2-18 0,-5-3-21 15,4-1-12-15,-2 0-17 16,3-1 0-16,-3-2-19 0,2-1 3 0,-4-2-10 0,4-3-12 15,-1-1 1-15,-3-2-15 0,0-1 1 16,0 0-1-16,0-1-16 0,0-6 11 0,0 4-10 16,-4-12-1-16,7 18-3 0,-7-18-7 0,4 15 8 15,-4-15-3-15,4 12 1 0,-4-12-1 16,0 0-1-16,4 12 3 0,-4-12-1 0,0 0-4 16,0 0-17-16,0 0-38 0,4 11-62 0,-4-11-103 15,0 0-120-15,0 0-159 0,0 0-77 0,0 0 95 16,0 0-63-16,-14-5-49 0,14 5-113 15,0 0-327-15,-17-4-680 0</inkml:trace>
  <inkml:trace contextRef="#ctx0" brushRef="#br0" timeOffset="-183228.46">11233 11125 105 0,'0'0'357'0,"0"0"-100"16,0 0-29-16,0 0-21 0,0 0-16 0,0 0-2 16,0 0-8-16,0 12-12 0,0-12 4 0,0 0-3 15,0 0 11-15,0 0 2 0,6 10 4 0,-6-10-10 16,12 5-10-16,-12-5-1 0,23 7-15 16,-6-6-3-16,-3 1-26 0,9-1 0 0,-5-1-21 15,9-3-2-15,4 2-14 0,11-6 4 0,5 0 0 16,7-5 1-16,4-1 1 0,20-8-6 15,7-1-2-15,6-2-10 0,2-1-9 0,-2 2-2 16,2 2-19-16,2-1 0 0,-2 0-11 16,-6 1-3-16,-2 5-2 0,-5-2 0 0,-11 8-8 0,-16-1-1 15,1 4 0-15,-6 0 6 0,-7 6-7 16,-8-1 5-16,-2 2-6 0,-4 2 15 0,-4-1-3 16,-3 4-4-16,-1-1-2 0,-5 1 0 0,3-1-8 15,-7 3 6-15,5-3-13 0,-5 2-31 16,-10-6-72-16,15 9-77 0,-15-9-72 0,0 0-56 15,10 9-74-15,-10-9-120 0,0 0-75 0,0 0-386 16,0 0-614-16</inkml:trace>
  <inkml:trace contextRef="#ctx0" brushRef="#br0" timeOffset="-180394.82">16256 10696 303 0,'0'0'246'0,"-15"-1"-25"0,15 1-39 0,0 0 2 15,0 0-26-15,0 0 16 0,0 0-23 0,0 0-2 16,0 0 3-16,-10-3 6 0,10 3-9 16,0 0 1-16,0 0-6 0,0 0-5 0,0 0-6 15,0 0-5-15,0 0-10 0,0 0-9 16,0 0-7-16,0 0-11 0,0 0-8 0,0 0-11 15,0 0-11-15,0 0-12 0,0 0 1 0,0 0-9 16,0 0 1-16,0 0 17 0,0 0 21 0,0 0 0 16,6-11 16-16,5 7 1 0,1 0 11 0,0-3 0 15,3 3-15-15,-1-2-6 0,1 1-12 16,-1 0 1-16,-1 1-7 0,1 1 0 0,1 0-6 16,-3-1-7-16,0 1-8 0,1 2-7 0,-1-3-4 15,-12 4-10-15,21-3 3 0,-21 3 4 16,21-4 5-16,-21 4 2 0,14-3-5 0,-14 3 2 15,0 0-3-15,17-4-5 0,-17 4-2 0,0 0-5 16,12-2-1-16,-12 2-5 0,0 0 8 16,0 0-13-16,0 0 1 0,12-2-4 0,-12 2-3 15,0 0 0-15,0 0-18 0,0 0-53 0,0 0-75 16,0 0-74-16,13-4-53 0,-13 4-61 0,0 0-45 16,0 0-76-16,0 0-46 0,0 0-40 15,0 0-303-15,14 6-458 0</inkml:trace>
  <inkml:trace contextRef="#ctx0" brushRef="#br0" timeOffset="-178806.13">16690 10210 62 0,'0'0'432'0,"-8"-7"-60"0,8 7-54 0,0 0-28 16,-7-11-17-16,7 11-31 0,0 0-6 0,5-20-27 15,-1 10 11-15,4-2-9 0,0 1-2 16,5-1-6-16,-3 0-3 0,4 1-25 0,1 3-25 16,-1 2-13-16,3 4 2 0,-1 4 13 0,3 5 10 15,0 5 11-15,1 3-6 0,-1 7-12 0,2 5-18 16,-3 2-17-16,1 5-16 0,-5-3-13 15,1 3-17-15,-3-4-14 0,1 3-10 0,-5-6-6 16,-2-1-11-16,0 0-2 0,-2-6-6 0,-2-1 2 16,1-1 2-16,-3-3 0 0,-3 0-6 0,-1-3 2 15,0-2-7-15,4-10-2 0,-14 9-3 16,14-9-3-16,-19-1-4 0,19 1 3 0,-18-10 5 16,7 2-8-16,3 1 11 0,0-5-7 15,-1 1 2-15,3-1-2 0,0 0-6 0,2-3 0 16,2-3 1-16,0 1-2 0,4 0 0 0,0-1-1 15,0-1-4-15,4 2-9 0,-2-2-41 0,2 2-64 16,1 2-67-16,1 0-47 0,-2 1-59 0,0 2-30 16,3 1-49-16,-1-1-35 0,0 5-46 0,2-1-27 15,-10 8-476-15,17-8-609 0</inkml:trace>
  <inkml:trace contextRef="#ctx0" brushRef="#br0" timeOffset="-177475.13">17153 10032 260 0,'0'0'443'0,"2"-22"-25"0,-2 22-43 0,2-19-24 16,-2 19-22-16,4-19-44 0,-4 19-15 0,2-14-23 16,-2 14-43-16,0 0-30 0,0-15-45 15,0 15 15-15,0 0 5 0,0 0 33 0,2 18 7 16,-2-4 9-16,0 3-11 0,0 6-7 0,0 2-12 15,2 4-12-15,3 0-6 0,-3 3 1 0,2-2 3 16,0 0 3-16,2-2 56 0,0 1-6 16,1-5-13-16,-1-1-10 0,2-1 6 0,0-5-28 15,1-2 8-15,1-2-37 0,2-2 11 0,1-2-48 16,1-3 3-16,1-3-42 0,1-2 19 0,1-2-35 16,1-1 8-16,-1-2-51 0,-1-1-45 15,1 0-87-15,-3 0-88 0,1-1-81 0,-3 2-85 16,-1-1-104-16,-3 0-24 0,-8 5 89 0,14-7-7 15,-14 7-20-15,0 0-40 0,0 0-5 0,0 0 3 16,0 0-367-16,-12 2-491 0</inkml:trace>
  <inkml:trace contextRef="#ctx0" brushRef="#br0" timeOffset="-176837.14">16556 10898 379 0,'0'0'632'0,"0"0"-149"16,0 0-64-16,-9 9-74 0,9-9-55 16,0 0-33-16,0 0-25 0,0 0-1 0,0 0-18 15,15 0 10-15,-3-7 1 0,7-2-2 0,8-5-8 16,8-8-9-16,6-3-11 0,19-10-26 0,4-2-15 15,4 1-18-15,5 3-20 0,3 0-7 16,3 0-26-16,1 5-13 0,-1 2 5 0,-3 2-20 16,-12 6 25-16,-12 5-45 0,0 1-2 0,-7 3 4 15,-5 1-22-15,-5 3-3 0,-6 0-2 0,-2 0 1 16,-7 3-2-16,-1-1-1 0,-3 0 6 16,-1 1 4-16,-1 0-1 0,-1-2 3 0,-13 4-1 15,20-6-2-15,-20 6-4 0,15-5-35 0,-15 5-41 16,6-10-40-16,-6 10-54 0,0 0-16 15,6-10-47-15,-6 10-39 0,0 0-34 0,0 0-13 16,2-13-46-16,-2 13-59 0,0 0-32 0,0 0-26 16,0 0-402-16,0 0-504 0</inkml:trace>
  <inkml:trace contextRef="#ctx0" brushRef="#br0" timeOffset="-175854.8">17058 10944 142 0,'0'0'545'0,"-8"-7"-85"16,8 7-70-16,0 0-12 0,-9-8-51 0,9 8-33 16,0 0-26-16,0 0-14 0,0-14-17 0,0 14-5 15,4-12-14-15,-4 12-18 0,15-11-23 16,-15 11-15-16,21-3-23 0,-9 5-13 0,2 1 3 16,1 3-7-16,1 5-3 0,3 2-16 0,-2 4-12 15,3 4-6-15,-1 1-23 0,-5 6-4 0,3-1-19 16,-5 2 5-16,-3-3-15 0,-3 2 5 15,-2-2-11-15,-2 1 2 0,0-2-14 0,-2-1 0 16,-2-4-3-16,-2 2 3 0,0-4-4 0,0-1 3 16,-1-4 0-16,1-2-1 0,-4 0 9 15,8-11-18-15,-14 11 4 0,14-11-6 0,-15-7 1 16,15 7 1-16,-16-15-4 0,11 7 2 0,-1-6-8 16,4-1-5-16,0-1-22 0,0-2-39 15,4 2-30-15,-2-2-56 0,4 1-33 0,0 1-15 16,1 1-26-16,1-2-3 0,0 2-45 0,0 2-71 15,2 3-45-15,-1-2-37 0,-1 1-451 0,0 2-524 16</inkml:trace>
  <inkml:trace contextRef="#ctx0" brushRef="#br0" timeOffset="-174280.21">17628 10825 337 0,'0'0'461'0,"0"0"-64"0,0 0-59 16,-8-8-21-16,8 8-64 0,0 0-23 0,0 0-50 15,0 0-9-15,0 0 3 0,0 0 17 0,0 0 13 16,-6 10 15-16,6-10 0 0,2 20 0 15,0-6-13-15,0 2-22 0,0-1-18 0,2 3-24 16,0 1-12-16,1 4-1 0,-3-2-21 0,2 4-12 16,0-3-8-16,0 0-17 0,-2-1 2 15,2 0-21-15,-2-2 1 0,0-2-11 0,0 0 1 16,1-2-14-16,-3-1 6 0,2-1-11 0,-2-13 14 16,2 21-4-16,-2-21 43 0,4 16-21 0,-4-16 13 15,0 0-33-15,0 0 9 0,0 0-29 16,0 0 19-16,0 0-27 0,0 0 20 0,0-19-28 15,0 6 30-15,0-4-35 0,-2 1 26 0,0-2-32 16,0-5 4-16,0 1-4 0,-1-3 8 0,1-4 4 16,0-1-10-16,2 0 11 0,0 0-7 15,2-1 8-15,0 1-8 0,3 1 1 0,1 0 0 16,-2-1 8-16,2 5-2 0,0 0-1 16,1 8-2-16,-3 0-1 0,-2 1-3 0,2 2 1 15,-2 4 1-15,-2 10 0 0,6-14 25 0,-6 14 27 16,0 0 3-16,0 0-7 0,0 0-1 0,4 14-12 15,-4-14-2-15,-4 20-13 0,4-20 5 0,-2 23-11 16,2-23 4-16,-2 19-5 0,2-19-3 16,0 12-2-16,0-12 0 0,6 15-1 0,-6-15 4 15,15 11-3-15,-3-7 4 0,0 0 7 16,3 0 22-16,-1-2 39 0,1 1 37 0,-1-1 31 16,-1 3 29-16,-1-2 21 0,-12-3 40 0,19 4 20 15,-19-4 20-15,14 11-5 0,-14-11-270 0,6 12 0 16,-6-12 0-16,-2 18 0 0,2-18 0 15,-10 19 0-15,2-8 0 0,0-2 0 0,-3 1 0 16,-1-2 0-16,-1-1 0 0,-1 1 0 0,-3-4 0 16,3 2 0-16,-3-2 0 0,3 1-317 15,-3 0-423-15,3 0-53 0,-1 2 18 0,1 0 209 16,-1-1-6-16,-1 3-2 0,-1 2 13 0,-1-2-472 16,-1 1-687-16</inkml:trace>
  <inkml:trace contextRef="#ctx0" brushRef="#br0" timeOffset="-173696.8">15224 10322 306 0,'-14'-4'444'0,"-3"2"-81"16,1 2-49-16,-1 2-21 0,1 2-41 0,-3 1-10 16,-4 2-43-16,3 3 1 0,-3 4-23 15,-2 4 2-15,0 9-7 0,-2 8-4 0,3 7 8 0,-1 27 10 16,2 9 13-16,7 6-10 0,3 10-16 16,13 5-15-16,0 2-34 0,11 4-18 0,3 1-15 15,7-1-12-15,3 1-16 0,7-6-17 0,7-4-4 16,3-7-9-16,9-9-7 0,1-4-23 15,9-9-74-15,6-8-65 0,5-6-50 0,5-12-49 16,5-9-65-16,4-10-32 0,-1-12-84 0,-5-10-10 16,14-13-480-16,2-12-549 0</inkml:trace>
  <inkml:trace contextRef="#ctx0" brushRef="#br0" timeOffset="-173330.8">17628 9585 322 0,'-6'-10'632'16,"2"0"-123"-16,0-1-119 0,4 11-68 0,-2-21-72 15,2 21-23-15,12-15-25 0,1 7-10 0,3 4-8 16,7 4 2-16,10 0 29 0,10 4 14 16,11 4 12-16,27 10 23 0,-1 9 9 0,1 6-8 15,-4 6 0-15,-3 10-1 0,-8 6 5 0,-6 12 116 16,-8 2 4-16,-11 8-57 0,-10 5-20 16,-8 0-64-16,-13 4-19 0,-8-13-71 0,-8-9 3 15,-11 26-49-15,-7-4-25 0,-5-2-10 0,-4-5-77 16,-5-5 0-16,-1-2 0 0,0-5 0 15,-2-9 0-15,-1-3-231 0,9-13-166 0,4-8-135 16,0-5-158-16,0-2-63 0,7-4 128 0,1-10-95 16,-2 1-627-16,2-4-1009 0</inkml:trace>
  <inkml:trace contextRef="#ctx0" brushRef="#br0" timeOffset="-169391.78">16760 11626 87 0,'0'0'734'0,"0"-16"-155"0,0 16-91 16,0 0-71-16,0-14-51 0,0 14-29 16,0 0-31-16,0 0-13 0,0 0-8 0,0-15-31 15,0 15-5-15,0 0-11 0,0 0-8 0,0 0 10 16,0 0-8-16,6 14-5 0,-1-3 38 16,-1 2 22-16,2 4-6 0,0 3-24 0,2 4-4 15,1 1-60-15,1 5 21 0,-2 4-48 0,3 1 5 16,-1 1-47-16,-2-2 8 0,3 4-49 0,-3-7 5 15,0 3-36-15,0-8 11 0,1 1-63 16,-3-5 0-16,0-4 0 0,0 0 0 0,0-4 0 16,1-2 0-16,-1-2 0 0,2-4 0 15,-8-6 0-15,19 9 0 0,-19-9 0 0,24 0 0 0,-9-1 0 16,1-2 0-16,5-2 0 0,0 1 0 16,6-2 0-16,6 0 0 0,2-3 0 0,8-2 0 15,3-1 0-15,1-3 0 0,5 0 0 0,-2-2 0 16,3-1 0-16,20-8 0 0,-13 6 0 15,-9-1 0-15,22-1 0 0,-13 6 0 0,-11 0 0 16,3 4 0-16,-5-2 0 0,1 2 0 0,-3 1 0 16,-7 0 0-16,-3 1 0 0,-2 3 0 0,-2-5 0 15,-4 5 0-15,-4-1 0 0,-1 1 0 0,-1-1 0 16,-2 0 0-16,-3 0 0 0,1 1 0 16,-3-2 0-16,-2 3 0 0,1-2 0 0,-3 1 0 15,1-1 0-15,-3 0 0 0,0-2 0 0,-4-2 0 16,0-2 0-16,0 0 0 0,-1-3 0 15,-3-1 0-15,0-2 0 0,-3-3 0 16,1 0 0-16,0-5 0 0,0 0 0 0,0 1 0 16,0 2 0-16,-2 2 0 0,2 1 0 0,-4 0 0 15,2 3 0-15,-1 0 0 0,-1 4 0 0,0 0 0 16,0 2 0-16,0 3 0 0,-3 1 0 0,3 0 0 16,6 9-66-16,-14-10-623 0,14 10-221 15,-13-4-124-15,13 4 39 0,0 0-430 0,0 0-1107 16</inkml:trace>
  <inkml:trace contextRef="#ctx0" brushRef="#br0" timeOffset="-112263.64">15654 9546 151 0,'0'0'271'0,"0"0"-62"0,-2-17-9 0,2 17-31 15,0 0 20-15,0-19-28 0,0 19 24 0,0 0-16 16,-2-15 9-16,2 15 8 0,0 0-11 0,0 0-14 15,0-15-3-15,0 15-7 0,0 0-16 16,0 0-13-16,0 0-19 0,0 0-18 0,0 0-15 16,0 0-4-16,0 0 21 0,0 0 12 0,0 0-2 15,2 15 3-15,0 0 19 0,0 0-16 16,-2 5 7-16,2 1-3 0,1 1 3 0,-3 2 5 16,2 5-7-16,-2 1 10 0,0 3 14 0,2 2-2 15,-4 6-7-15,2 0-8 0,0 1-3 16,-2-1-10-16,2 1-9 0,-3-3-16 0,1 1-3 15,2-1-4-15,-2-6-2 0,0-2 13 0,2-1 7 16,-2-2-18-16,0-5-5 0,0-2-16 0,2 0-7 16,-2-5-12-16,2 1 0 0,-2-2-8 15,2-15 5-15,-2 24-10 0,2-24-5 0,0 19-8 16,0-19-47-16,-2 14-96 0,2-14-119 0,0 0-30 16,-6 10-16-16,6-10-40 0,0 0-50 15,0 0-47-15,-13-3-89 0,13 3-83 0,0 0-277 16,-10-9-526-16</inkml:trace>
  <inkml:trace contextRef="#ctx0" brushRef="#br0" timeOffset="-111946.64">15584 9886 404 0,'-4'-15'571'0,"-2"1"-100"16,-1 2-53-16,1 0-57 0,2 1-40 15,0 2-52-15,4 9-20 0,-8-17-51 0,8 17-18 16,-6-15-46-16,6 15-16 0,0 0-25 0,0 0 59 16,0 0 20-16,0 0 5 0,0 0 3 15,14 12-10-15,-6-2-6 0,1-2 1 0,1 2 11 0,0-1 2 16,1-1 3-16,1 2 23 0,0-3 62 0,3-2 55 16,-1 0-21-16,3-3 17 0,1-4-65 15,3-3-21-15,2-2-69 0,0-2-1 0,-1-1-49 16,1-1 7-16,-2-1-34 0,-3 0-16 15,-1-2-13-15,-1 3-22 0,-1-1-34 0,-5 0-37 16,3 1-170-16,-5 3-169 0,0-2-156 0,-2 3-182 16,-6 7-51-16,11-13 132 0,-11 13-65 15,0 0-644-15,0 0-1005 0</inkml:trace>
  <inkml:trace contextRef="#ctx0" brushRef="#br0" timeOffset="-103668.84">16973 9044 67 0,'0'0'368'0,"0"0"-43"0,-2-14-56 16,2 14-26-16,0 0-16 0,-2-13-5 0,2 13-2 15,0 0-8-15,0 0-17 0,-2-13-14 0,2 13-17 16,0 0-18-16,0 0-20 0,0 0-22 16,0 0-13-16,0 0-2 0,0 0 44 0,0 0 39 15,0 0 1-15,4 15 14 0,-2 3 18 0,0 4-9 16,-2 2-17-16,2 7-6 0,-2 4-4 16,0-1-17-16,0 7-19 0,-2-1-9 0,2 1-16 15,0-7-14-15,0-1-9 0,0-2-18 0,-2 0-5 16,2-5-6-16,2-2 1 0,-2-2-14 15,0-3-6-15,0 2-10 0,2-5-3 0,-2 0-7 16,0-2-8-16,0-14-42 0,0 23-64 0,0-23-87 16,0 17-52-16,0-17-62 0,0 0-27 0,-10 9-35 15,10-9-16-15,0 0-34 0,-15-6-44 0,15 6-11 16,-14-10-380-16,6 4-463 0</inkml:trace>
  <inkml:trace contextRef="#ctx0" brushRef="#br0" timeOffset="-103416.79">16878 9461 372 0,'0'0'559'0,"0"-16"-109"0,0 16-27 0,-2-14-52 16,2 14-60-16,-2-13-25 0,2 13-40 0,0 0-39 15,0-17-27-15,0 17-45 0,0 0-12 16,0 0 15-16,0 0 38 0,0 0 9 0,8 7-11 16,-4 1 3-16,5 3-21 0,-3 3-7 0,0-1-15 15,2 0-5-15,-2-1-3 0,3 0-9 16,-1 0 0-16,0-1-4 0,1-1 7 0,1-1 47 15,0-3-9-15,-2-1-28 0,5-2-18 16,-13-3-15-16,25-3-27 0,-11-5-9 0,-1 1-12 16,3-6-14-16,1-2-16 0,-3-2-53 0,1 1-91 15,-3-3-103-15,2 1-114 0,-3-1-36 0,-1 4 5 16,-2 2-62-16,1-1-104 0,-3 2-90 0,0 3-471 16,-6 9-749-16</inkml:trace>
  <inkml:trace contextRef="#ctx0" brushRef="#br0" timeOffset="-102697.89">16977 8738 326 0,'-4'-15'391'0,"-2"4"-18"0,2-1-60 0,4 12-38 0,-6-18-22 15,6 18-55-15,-7-15-33 0,7 15-38 0,-4-12-15 16,4 12-32-16,0 0-2 0,0 0 7 0,0 0 34 16,0 0 19-16,0 0 3 0,0 0-6 15,0 0-15-15,4 14 12 0,-4-14-9 0,2 23-2 16,-2-23-19-16,3 23-12 0,-3-23-7 0,0 26-23 16,0-26-3-16,0 21-17 0,0-21-4 0,0 16-7 15,0-16 1-15,0 0-13 0,2 17 9 16,-2-17-11-16,0 0 12 0,0 0-12 0,0 0 2 15,16-6-9-15,-12-5 3 0,2-2-2 16,1-2 0-16,-1-1-5 0,-2-3 2 0,2 0-3 16,0 0 0-16,-1 1-3 0,-1-1 5 0,0 4-10 15,0 4 9-15,-2-1-9 0,-2 12-2 16,6-22-3-16,-6 22 5 0,2-13-4 0,-2 13 7 0,0 0 2 16,0 0 4-16,4-10-3 0,-4 10-1 15,0 0 0-15,0 0 4 0,0 0-4 0,0 0 5 16,11 6-2-16,-11-6 8 0,0 0-6 15,10 6 2-15,-10-6 2 0,0 0 6 0,17 0-4 16,-17 0 10-16,14-5 12 0,-14 5 20 0,15-8-9 16,-15 8 36-16,12-10 8 0,-12 10 2 0,12-9 4 15,-12 9 1-15,7-8-9 0,-7 8-9 16,0 0-13-16,8-7-12 0,-8 7-16 0,0 0-12 16,0 0-7-16,0 0-5 0,0 0-4 0,0 0 2 15,12 2-5-15,-12-2 2 0,4 19 0 16,-4-19-3-16,2 26 0 0,1-11-1 0,-1 0 0 0,0 2-39 15,2-2-128-15,-2 1-94 0,2 0-60 16,0-1-65-16,2 0-51 0,1-3-53 16,1-2-42-16,0 1-392 0,-2-3-569 0</inkml:trace>
  <inkml:trace contextRef="#ctx0" brushRef="#br0" timeOffset="-102362.87">17389 8488 35 0,'-9'-17'684'15,"-1"4"-152"-15,-2 0-65 0,-7 1-32 0,-2 0-76 16,-1 1-26-16,-5 6-41 0,-2 0-17 0,-2 2-18 16,0 3-12-16,-2 3-29 0,-5 3-30 15,3 3-27-15,-2 9-25 0,0 1-19 0,4 8-18 16,2 3-12-16,6 6-15 0,4 3-11 0,11-5-12 16,4 2-4-16,4-5-7 0,8 4-9 15,4 0 0-15,9-1-3 0,6-2 0 0,6-5-1 16,4-7 1-16,4-4-2 0,-2-7 3 0,1-6 11 15,1-6 5-15,2-5-1 0,3-3 1 16,-3-6 4-16,-6-6-6 0,-6-3 2 0,-6 1-4 16,-7-3 8-16,-5-4-7 0,-5 2-2 0,-6 0-16 15,-2 0 2-15,-4 0-10 0,-5 0 0 16,1 5-6-16,-3 1-4 0,-1 5-2 0,2 4-9 16,-1 0-40-16,1 5-125 0,1 1-60 0,1 3-55 15,10 6-31-15,-12-2-34 0,12 2-15 0,0 0-51 16,0 19-63-16,6-7-509 0,0 3-645 0</inkml:trace>
  <inkml:trace contextRef="#ctx0" brushRef="#br0" timeOffset="-101728.9">17494 8666 198 0,'-8'-7'467'0,"8"7"-112"0,-15-12-74 0,15 12-31 16,-14-11-33-16,14 11-20 0,-13-8-21 15,13 8-46-15,-8-7-10 0,8 7-30 0,0 0 7 16,0 0-21-16,-4-11 33 0,4 11-14 0,8-5 14 16,-8 5-12-16,19-7 6 0,-9 2-11 0,5 2 3 15,-1 0 1-15,3 0-5 0,-3-1 4 16,5 4-9-16,-1-1-4 0,3 1-1 0,0 1-15 16,-1 2-8-16,5 1 9 0,0 2 1 15,0 2-3-15,-2 1-6 0,-1 2 3 0,-1 5 14 16,2 1 22-16,-3 3 6 0,-3-1-3 0,-3 2-4 15,-3 2-13-15,-1 0-5 0,-2 3 0 16,-6 1 3-16,0 1-2 0,-2 0 0 0,-2 1 1 16,-4-1 7-16,-2 5-4 0,0-2-3 0,-3 3-1 15,-3-5 17-15,1 1-17 0,1-2-7 0,-2 0-16 16,-1-3-10-16,3-3-14 0,-1 0-3 0,1-3-2 16,-1-1-6-16,5-5-1 0,-2 1-1 15,4-2 1-15,-3-4-1 0,3 3-10 0,6-11-21 16,-10 12-57-16,10-12-87 0,0 0-65 0,-13 3-40 15,13-3 5-15,0 0-6 0,0 0 6 16,-12-4 14-16,12 4 0 0,0 0 29 0,-10-11-1 16,10 11 22-16,0 0 29 0,-11-11 7 15,11 11 29-15,-6-12 27 0,6 12 23 0,-4-15 13 16,4 15 14-16,-4-11 18 0,4 11 28 0,0-15 21 16,0 15 19-16,2-16 22 0,-2 16 26 15,4-18 10-15,-4 18-2 0,4-12 3 0,-4 12-15 0,0 0 10 16,6-12-8-16,-6 12 45 0,0 0 23 15,0 0 18-15,0 0 13 0,9 8-6 0,-9-8-8 16,4 20-16-16,-4-20-6 0,4 22-17 0,-2-10-10 16,2 1-14-16,0-1-13 0,0-1-6 0,3 0-2 15,-1-1-3-15,2-1 0 0,2-1 7 16,-1-3-6-16,3 0-19 0,1-2-7 0,-1-1-14 16,-12-2-2-16,27-3-17 0,-13-2-60 0,3-1-121 15,-5-2-117-15,3-2-25 0,-1 2-40 0,1-1-41 16,-3 1-66-16,3-2-51 0,-3 5-59 15,-2-1-413-15,3 1-624 0</inkml:trace>
  <inkml:trace contextRef="#ctx0" brushRef="#br0" timeOffset="-99080.04">18368 8812 570 0,'0'0'505'0,"-8"-13"-107"0,8 13-34 16,-12-8-60-16,12 8-34 0,-17 2-39 0,17-2-20 15,-23 8-25-15,13-3-24 0,-2 5-16 0,-1-2-14 16,1 2-27-16,2 0-21 0,-1-1-17 0,1 1-14 15,2 0-6-15,1-2-10 0,1 2-6 16,6-10-6-16,-8 15-9 0,8-15 0 0,0 0 0 16,4 13-4-16,-4-13 1 0,0 0-7 0,21 0 3 15,-21 0-2-15,18-8 1 0,-7 3 2 0,-1-5-2 16,-2 3-4-16,3-1 5 0,-5 1 6 16,-6 7 33-16,14-11-9 0,-14 11-9 0,11-6-6 15,-11 6 8 1,0 0 55-1,8 8 33 17,-8-8 6 15,0 26-18-16,-2-9-10 31,0 5-17-15,-4 6-5-16,-1 4-17 16,-1 6-6 16,0-4-14-32,0 4-4 0,-1-1-7 16,-1-3-8 0,0 0-2-16,1 0-2 16,3-8-7 0,-2-1-32 16,2-5-62 46,2-3-17-31,-3-2-4-15,1-2-4-48,2-4 7 1,4-9 1-1,-10 6 9 1,10-6 12 15,-9-8 12-31,3-12-52 32,2-4 74-17,6-14 19 1,13 3-9 31,-3 14 25-32,7 0 5 17,-1 4-1-17,1 5 2 16,-1 2 5-15,1 2-2 15,10 1-8-15,-10 5 12 31,-19 2-4 31,16 0 1-62,1 0 6-16,-17 0 2 31,12-3 0-16,-2-1 3 1,5-2-8 0,-3-3 8-1,3 1-12 1,-3 1-1 0,-1 3-4-1,-1 0 2 16,0-2 6-15,7 4 5 0,-1 0-9-1,-1 1 2 1,-1-1 2 0,17 2 7 15,-16 0-84-16,-15 0-28 1,12 2-548 0,7-2 321 15,-19 0-444-31</inkml:trace>
  <inkml:trace contextRef="#ctx0" brushRef="#br0" timeOffset="-55444.54">12074 4634 55 0,'0'0'303'15,"0"0"-43"-15,0 0-79 0,-10-8 7 0,10 8-57 16,0 0 9-16,0 0-48 0,0 0-10 0,-9-7 1 16,9 7-5-16,0 0-4 0,0 0-3 15,0 0-10-15,0 0 1 0,0 0 6 0,0 0 5 16,0 0-3-16,0 0-1 0,0 0-1 0,0 0 2 16,0 0 2-16,0 0 13 0,0 0 8 15,0 0 12-15,0 0 11 0,0 0 15 0,0 0-22 16,0 15 9-16,0-15-8 0,0 19-3 15,0-19-6-15,5 26-5 0,-5-12 4 0,4 1-13 16,-4 2 13-16,2 1-10 0,-2 1-8 0,0 4 4 16,0-2-5-16,-2 3 8 0,2 2 1 0,-4 4 0 15,-1-1-3-15,5-1-3 0,-4 1 8 16,4 0-25-16,-4-1-5 0,2-2-3 0,0 1-6 16,-2-4 3-16,2-1-12 0,-2-1-5 0,4-1 1 15,0-2-7-15,-4-2 0 0,4-1-11 0,-5-3 1 16,5-12 2-16,0 24-5 0,0-24 2 0,-4 20-5 15,4-20 3-15,0 12-2 0,0-12 0 16,0 0-4-16,-2 13-2 0,2-13-1 0,0 0-4 16,0 0-3-16,0 0 2 0,-6-9-6 0,6 9 3 15,-6-19-7-15,2 8 2 0,0-1 3 16,-1-3-5-16,5 0 3 0,-4-1-2 0,-2-1 4 16,2 2-4-16,0 0 1 0,0 1-2 0,0 0 3 15,-1 0-3-15,-1 2 2 0,2 2 0 16,0 0-2-16,4 10 1 0,-10-17 0 0,10 17-1 15,-9-15 3-15,9 15-6 0,-8-10 3 16,8 10-2-16,0 0 0 0,-8-9-5 0,8 9 4 16,0 0-4-16,0 0 12 0,-6 6-6 0,6-6 10 15,-5 13 8-15,5-13 9 0,0 18 8 0,0-18 5 16,0 19 8-16,0-19 13 0,7 20 7 0,-7-20 12 16,6 19 36-16,-6-19 29 0,10 14 14 0,-10-14 2 15,13 10 4-15,-13-10-9 0,18 2-19 16,-18-2-18-16,27-2-30 0,-12-1-3 0,3-1-35 15,-5 0-3-15,5-1-17 0,-5 0-3 16,1 2-38-16,3-1-82 0,-7 0-107 0,2 0-142 16,-12 4-175-16,19-4 6 0,-19 4-26 0,14-1-103 15,-14 1-686-15,9 5-987 0</inkml:trace>
  <inkml:trace contextRef="#ctx0" brushRef="#br0" timeOffset="-17107.7">4132 8965 113 0,'-54'-1'60'0,"11"1"-119"0,4 0 20 16</inkml:trace>
  <inkml:trace contextRef="#ctx0" brushRef="#br0" timeOffset="24206.75">7787 5105 505 0,'0'0'505'0,"0"0"-70"16,0-15-12-16,0 15-56 0,0 0-38 16,-8-10-10-16,8 10-25 0,-17-2-3 0,17 2 2 15,-23 3-12-15,13 1-9 0,-2 3-7 0,-3 1-11 16,3 3 12-16,-1 1-36 0,3 0 3 15,2 3 8-15,1 0 27 0,3-1-15 0,4 1-17 16,0 2-11-16,4-2-17 0,5-2-34 0,5-1-20 16,-1-1-59-16,5 0 9 0,5-6-43 15,4 2-97-15,-4-3-208 0,3-1-184 0,-3-3-230 16,4 1-76-16,-4-2 36 0,0-2-161 0,-7 3-390 16,3 0-886-16</inkml:trace>
  <inkml:trace contextRef="#ctx0" brushRef="#br0" timeOffset="33407.74">13451 4570 210 0,'0'0'484'0,"-13"-4"-127"0,13 4-86 15,-14 0-58-15,14 0-46 0,-21 7-33 0,13-3-25 16,0 3-22-16,-3 3-1 0,7 2 2 0,-2 1 10 16,0 1 10-16,0 2 2 0,1-1 5 0,5 3 0 15,0 0-7-15,5-1 0 0,1 0-29 16,0-1 2-16,4 1-25 0,3 1-2 15,1-3-21-15,3 0 8 0,1-2-14 0,1-2 0 0,4-1-9 16,4-4 1-16,-1-1-11 0,8-1 7 16,3-2-12-16,2-2 10 0,2 0-12 0,1-2 7 15,-1 2-11-15,2-1 11 0,1 1-13 0,-5 1 10 16,5-1-6-16,-3 0 8 0,-2 2-4 16,0-2 24-16,-3 0 20 0,3 0 15 0,2-2 22 15,-2 0 1-15,3-4 11 0,-3 2-12 0,7-3-2 16,1-3-13-16,-1 0-1 0,-3-1-12 15,-8 0 9-15,0 0-6 0,-2-1 6 0,-4 1 16 16,-4-1 13-16,-4 0 9 0,-3-2-6 0,1-1-9 16,-5-1 4-16,-1-1 3 0,-1 0-8 0,-3 0-17 15,-3 0-6-15,0-1-10 0,-4 0-1 0,6 2-14 16,-6 1 2-16,5 0-17 0,-5 2-3 16,2 1-5-16,-2 1-1 0,-2 11-20 0,4-19-24 15,-4 19-76-15,4-15-61 0,-4 15-44 0,0 0-12 16,10-12-3-16,-10 12-8 0,0 0-19 15,15 6-12-15,-9 2-17 0,2 0-22 0,3 4-24 16,1 1 0-16,3 2-49 0,-1 1-328 16,7 0-275-16</inkml:trace>
  <inkml:trace contextRef="#ctx0" brushRef="#br0" timeOffset="33922.73">15820 4327 276 0,'-19'-7'424'0,"19"7"-60"0,-12-4-66 16,12 4-41-16,0 0-43 0,-13-5-38 0,13 5-29 15,0 0-29-15,0 0 4 0,-8-8-17 0,8 8 10 16,0 0-25-16,0 0 6 0,0 0-23 16,0 0 19-16,0 0-6 0,0 0 12 0,-6 18-5 15,4-3 3-15,-2 2-10 0,-1 4-6 16,-3 3-8-16,2 4-5 0,0-1-5 0,-5 5-12 16,5-3 12-16,0-1-10 0,0-2 0 0,2 0-14 15,2-4 6-15,2-1-11 0,2-3 11 16,2-2-12-16,4 1 7 0,2-4-14 0,7 1 0 15,4-3-9-15,3-4 1 0,3 0-10 0,2-4 10 16,4 1-16-16,0-4-1 0,0 2-15 0,3-2-2 16,3-2-9-16,0 1 10 0,-2 0-12 0,-4-1 17 15,1-1-12-15,3 2 17 0,-4-3-10 16,-2 2 4-16,0-1 4 0,0 0 0 0,-2-1-7 16,0 1-5-16,-2 0-17 0,-7-1-4 0,1 4-9 15,-2-2-3-15,-3 1 0 0,1 0 4 16,-5 0 1-16,-12 1 8 0,23-3 7 0,-23 3-6 15,14 0-17-15,-14 0-28 0,0 0-58 0,17 3-56 16,-17-3-75-16,0 0-50 0,14 0-93 16,-14 0-254-16,17-3-225 0</inkml:trace>
  <inkml:trace contextRef="#ctx0" brushRef="#br0" timeOffset="34257.74">17471 4407 47 0,'0'0'618'0,"9"-15"-172"0,-9 15-110 15,6-11-73-15,-6 11-51 0,0 0-48 0,8-11-41 16,-8 11-25-16,0 0-16 0,12 4-15 16,-12-4-2-16,15 9 6 0,-7-1 18 0,3 0 0 15,-1 1 4-15,0 3-1 0,5-2-1 0,-1 1 4 16,5 1 2-16,-1 0-5 0,5-2 9 0,0 0 4 15,4-3-1-15,2-1 22 0,2-3 4 16,2-2-4-16,6-2 5 0,2-3-11 0,9-6 5 16,0 3-6-16,1-6-2 0,1-1-10 0,-2-1-11 15,-3-2-20-15,1-1-11 0,-5-2-10 16,0 0-15-16,-1 3-9 0,-5 0-8 0,-6 2-3 16,-2 3-3-16,-6 1-7 0,-3 4-3 15,-1-1-47-15,-3 3-104 0,1-1-61 0,0 2-53 16,-3 3-36-16,0 0-60 0,1 2-95 0,-15-1-48 15,23 1-420-15,-23-1-566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5:01:43.639"/>
    </inkml:context>
    <inkml:brush xml:id="br0">
      <inkml:brushProperty name="width" value="0.05292" units="cm"/>
      <inkml:brushProperty name="height" value="0.05292" units="cm"/>
      <inkml:brushProperty name="color" value="#FF0000"/>
    </inkml:brush>
  </inkml:definitions>
  <inkml:trace contextRef="#ctx0" brushRef="#br0">1616 5989 371 0,'0'0'412'0,"0"0"-58"15,0 0-36-15,0 0-35 0,5-11 8 16,-5 11-58-16,0 0 0 0,2-13-11 0,-2 13-5 16,0 0-2-16,-2-19 3 0,2 19-22 0,-7-13 1 15,7 13-40-15,-12-9-26 0,12 9-21 0,-25 0-1 16,11 7 7-16,-7 2 2 0,-4 11 9 16,-4 5 25-16,-4 7-17 0,4 4 28 0,-2 2-30 15,4 2 19-15,1 2-26 0,7-4-2 0,4-4-12 16,7 0 35-16,4-6-14 0,10-1-5 15,7 1-30-15,5-3-6 0,15-5-53 0,7-2 25 16,5-6-119-16,5-5-123 0,-5-7-207 0,9-3-48 16,0-2-61-16,-1-7-96 0,-5-6-771 0,-3-3-1029 15</inkml:trace>
  <inkml:trace contextRef="#ctx0" brushRef="#br0" timeOffset="318">1815 5608 827 0,'-41'-3'691'0,"-5"6"-94"0,-10 6-145 15,-20 16-50-15,-3 9-74 0,1 11-39 16,1 9-45-16,3 9-42 0,-34 45-15 0,32-21-1 0,18-11 16 16,4 7 17-16,7 0 3 0,7 6 29 15,9-4-4-15,13-2 30 0,12-15 37 0,12-8-32 16,19 11-11-16,18-7-38 0,15-12-12 0,14-14-31 15,19-16-15-15,15-17-48 0,14-12-3 16,68-28-47-16,-6-21 17 0,-11-17-37 0,-14-13 15 16,-14-9-14-16,-21-9-10 0,-40 24-23 0,-24 9-25 15,-10-4 0-15,-13 0 0 0,-14 0 0 16,-17 9 0-16,-8 11 0 0,-13-1 0 0,-18-9-12 16,-13 9-169-16,-7 13-50 0,-1 19-94 0,-2 11-94 15,-6 6-129-15,-29 12-99 0,-2 10 64 0,0 10 13 16,0 8-92-16,4 10-614 0,6 6-921 0</inkml:trace>
  <inkml:trace contextRef="#ctx0" brushRef="#br0" timeOffset="17422.06">2181 7934 400 0,'0'0'401'0,"-4"-17"-66"15,4 17-70-15,0 0-34 0,-4-16-56 0,4 16-23 16,0 0-33-16,0 0-23 0,0 0 5 0,0 0 19 15,0 0-9-15,0 0 29 0,14 16-16 0,-8-1 14 16,0 0-25-16,3 3 19 0,-5 1-12 16,4 4-4-16,-4 0-23 0,2 2 1 0,-4-2-4 15,3-1-15-15,-5-2 9 16,2 3-22-16,-2-4 18 0,2-2-14 0,-2-2 20 0,0 0 4 16,0-15 19-16,2 20 7 0,-2-20-18 0,0 0-18 15,0 0-24-15,0 0-6 0,-8-5-8 16,3-8-20-16,3-2 6 0,-2 0-10 0,2-4-3 15,0 2-6-15,2-3-5 0,0-1 1 0,0 2-4 16,2-1-1-16,2-1-2 0,0 2 5 0,3 1-7 16,-3 0-6-16,4 3 5 0,-2 0-2 0,5 4 1 15,-5 1-2-15,4 3 6 0,-10 7-2 16,17-7 0-16,-17 7 3 0,18 5-2 0,-18-5 5 16,15 15-4-16,-9-6 1 0,2 4 1 0,-4-1 2 15,0 2 3-15,1 0-6 0,1-1-3 16,-2 1 3-16,0-2 6 0,0 0-4 0,0-2-11 15,-4-10 13-15,9 18-1 0,-9-18 3 0,8 9 2 16,-8-9 3-16,0 0-9 0,18-8-3 16,-7-3-1-16,-3 1-5 0,2-5-1 0,-1-1-7 15,3-4 9-15,-4 1-6 0,3-2 4 0,-3 5-1 16,0 0 6-16,0-2-10 0,-1 3 15 0,-1 4-5 16,0 0 5-16,-2 0-12 0,2-5-12 15,-6 16 16-15,7-8-3 0,-7 8 8 16,0 0-5-16,0 0 4 0,0 0-3 0,8 11 4 15,-8-11 2-15,4 13-3 0,-4-13 9 16,6 19-11-16,-6-19 5 0,8 19-1 0,-3-10 1 16,-5-9 0-16,12 16-3 0,-6-8 3 0,-6-8 6 15,15 12-4-15,-15-12 0 0,16 9-1 0,-16-9 8 16,13 5 2-16,-13-5-6 0,0 0 6 16,16-3 1-16,-16 3 15 0,11-9 11 0,-11 9 4 15,6-17 10-15,-6 17 9 0,4-21 4 0,-4 21 13 16,4-24 0-16,-4 24 2 0,2-24-1 0,-2 24 0 15,2-21-4-15,-2 21-12 0,2-16-14 16,-2 16-16-16,0 0-10 0,0 0-4 0,2-15 1 16,-2 15 15-16,0 0 4 0,6 12-3 0,-6-12-6 15,5 20-1-15,-5-20-4 0,4 23-9 16,-4-23-12-16,4 24-106 0,-4-24-94 0,4 22-58 16,-4-22-62-16,4 20-58 0,-4-20-47 0,2 15-75 15,-2-15-71-15,0 0-424 0,0 0-645 16</inkml:trace>
  <inkml:trace contextRef="#ctx0" brushRef="#br0" timeOffset="17538.05">2714 7748 575 0,'-2'-18'477'0,"0"1"-85"0,0 2-63 0,0 1-62 15,0 1-63-15,2 13-48 0,-4-23-61 16,4 23-80-16,-2-14-65 0,2 14-75 0,0 0-56 16,0 0-135-16,0 0-264 0,0 0-138 0</inkml:trace>
  <inkml:trace contextRef="#ctx0" brushRef="#br0" timeOffset="17836.06">2853 7750 406 0,'0'0'549'0,"0"0"-118"0,12 5-39 0,-12-5-65 15,0 0-41-15,0 0-34 0,8 7-33 0,-8-7-24 16,0 0-22-16,0 0-21 0,11 5-19 0,-11-5-16 16,0 0-15-16,8 11-8 0,-8-11 1 15,4 12-11-15,-4-12-11 0,2 12-10 0,-2-12-13 16,0 0-2-16,2 18-11 0,-2-18-2 0,0 0-1 15,0 0 9-15,2 14-2 0,-2-14-5 0,0 0-8 16,9-8-7-16,-9 8-6 0,12-18-2 16,-2 7-8-16,-1-1 7 0,1-3 13 0,0 4 30 15,1-2 19-15,-1 0 10 0,0 1 7 0,1 4-5 16,-3 0-9-16,-2 1-9 0,-6 7-11 16,14-10 9-16,-14 10-9 0,0 0 3 0,13-1-11 15,-13 1-4-15,8 7-15 0,-8-7 6 0,6 14-24 16,-6-14-50-16,7 15-110 0,-7-15-101 15,4 15-80-15,-4-15-87 0,6 13-95 0,-6-13-77 16,0 0-432-16,4 11-674 0</inkml:trace>
  <inkml:trace contextRef="#ctx0" brushRef="#br0" timeOffset="18102.05">3109 7500 299 0,'0'0'565'0,"-2"-23"-88"0,2 23-19 16,-4-19-39-16,4 19-51 0,0-18-15 0,0 18-33 16,0-14-24-16,0 14-16 0,0 0-31 15,4-14-32-15,-4 14-10 0,0 0 0 0,0 0-13 16,14 7-5-16,-7 2-12 0,-3 6-12 0,0 3-18 16,2 1 12-16,-2 8 22 0,0 2 10 15,0 6-56-15,-2 5 15 0,3 0-67 0,-1 0 17 16,0 1-46-16,0-3-12 0,0 2-7 0,0-4-44 15,2-4-113-15,-1-4-136 0,-1-1-187 0,0-6-22 16,0-1-5-16,0-5-82 0,-2-1-84 16,-2-14-551-16,4 11-834 0</inkml:trace>
  <inkml:trace contextRef="#ctx0" brushRef="#br0" timeOffset="18456.05">3239 7409 129 0,'0'-20'715'16,"2"2"-145"-16,-2-1-51 0,2 1-62 0,-2 1-58 16,2-1-41-16,0 4-53 0,3 1-49 0,-1 0-32 15,-4 13-34-15,8-19-25 0,-8 19-18 0,14-9-10 16,-14 9-2-16,17 1-14 0,-17-1-18 16,19 12-16-16,-11-5-10 0,2 3-19 0,-2 2-7 15,1 0-10-15,-1-1-6 0,0 4-10 0,1-1-3 16,-1 0-5-16,0-1-9 0,0-2-9 15,-1-3-4-15,-7-8 7 0,12 15 1 0,-12-15 3 16,8 8-7-16,-8-8 3 0,0 0 0 16,0 0 7-16,11-4 26 0,-11 4 14 0,0 0 25 15,10-12-12-15,-10 12 12 0,8-10-14 0,-8 10 23 16,10-12-43-16,-10 12 9 0,15-9-29 0,-15 9 22 16,17-10-35-16,-17 10 25 0,16-8-70 0,-16 8-91 15,19-5-108-15,-19 5-31 0,16-2-75 16,-16 2-51-16,13 3-37 0,-13-3-105 0,2 13-87 15,-2-13-311-15,-9 25-588 0</inkml:trace>
  <inkml:trace contextRef="#ctx0" brushRef="#br0" timeOffset="18586.06">3402 7616 14 0,'-8'15'720'0,"0"-3"-143"0,2-1-71 16,0-2-32-16,6-9-28 0,-5 13-6 16,5-13-34-16,0 0-46 0,0 0-60 0,21-4-53 0,-9-4-52 15,5-2-32-15,4 0-40 0,1-1-29 16,-1 2-114-16,4-3-151 0,-2 3-118 0,-1 0-132 15,1 0-172-15,0 2-535 0,2 0-775 0</inkml:trace>
  <inkml:trace contextRef="#ctx0" brushRef="#br0" timeOffset="19620.05">4171 7571 492 0,'0'0'678'16,"3"-14"-129"-16,-3 14-71 0,0 0-74 0,-3-20-65 16,3 20-60-16,5-22-47 0,-1 7-42 0,0 0-24 15,4-2-19-15,0-5-30 0,3-1-16 16,1-6-17-16,1-1-13 0,-3-3-17 0,0-3-12 16,-4-2-10-16,1-4-2 0,-5-2-7 0,-2 1 1 15,0-1 1-15,-4 3 16 0,-1 0 32 16,-1 4 27-16,0-1 2 0,-4 4 4 0,1 4 9 15,1 4-6-15,0 5-10 0,-2 0-16 0,1 6-18 16,1 4-12-16,-2 0-17 0,-1 7-6 16,11 4-6-16,-22 0-2 0,11 6-4 0,1 3-2 15,0 6 2-15,-1 4 26 0,3 3-13 0,2 7 25 16,0 1-18-16,1 1 21 0,3 1-25 0,2 1 27 16,4 0-33-16,1 1 25 0,3 0-36 0,4-2 12 15,1-2-15-15,3-3-1 0,3-3 1 16,2-5 0-16,1-1-2 0,1-6 2 0,0-3-1 15,-1-2-2-15,-1-4 0 0,0 0 14 16,-5-3-13-16,3-3-4 0,-5 1 28 0,1-3-33 16,-5 0 35-16,-2-1-47 0,-8 6 31 0,13-13-35 15,-13 13 30-15,0 0-41 0,2-14 35 0,-2 14-38 16,0 0 35-16,-10-4-30 0,10 4 33 16,0 0-39-16,-15 3 29 0,15-3-29 0,0 0 32 15,-12 8-32-15,12-8 38 0,0 0-31 16,4 11 34-16,-4-11-28 0,14 9 35 0,-14-9-35 15,23 5 32-15,-8-4-30 0,-1-1 15 0,1-3-34 16,-1 2 28-16,0-3-21 0,-1-1 31 0,-3-1-27 16,1-3 32-16,-3 0-28 0,-2-2 28 0,-2 1-30 15,-4-2 38-15,0 12-35 0,-4-27 29 16,0 15-25-16,-2 1 33 0,-3 0-27 0,-1 2 29 16,2 2-30-16,-3 0 26 0,1 2-31 0,0-1 27 15,10 6-34-15,-19-5 34 0,19 5-42 16,-14 0 26-16,14 0-26 0,0 0 33 0,-9 4-26 15,9-4 28-15,0 0-24 0,7 16 31 0,-1-8-33 16,2 2 34-16,0-2-29 0,3 1 30 0,1-2-31 16,-2 1 29-16,1-1-27 0,-3 0 29 0,2-3-25 15,-10-4 32-15,15 9-25 0,-15-9 25 16,12 2-28-16,-12-2 24 0,13-8-29 0,-13 8 27 16,10-18-30-16,-4 8 31 0,-2-5-28 0,3 0 27 15,-3-5-38-15,-2 1 36 0,2-4-33 16,0-1 34-16,0-4-33 0,-2 4 2 0,0 3 4 15,-2-1 4-15,2 2-4 0,-2 4 7 16,0 1-3-16,0 1-2 0,0 14-6 0,0-21-8 16,0 21 6-16,0 0 5 0,0 0 2 0,0 0 3 15,0 0 32-15,0 0-36 0,11 14 29 0,-7-4-28 16,2 4 26-16,2-1-30 0,1 1 31 0,-1-1-29 16,4-2 29-16,-4 1-24 0,5-2 35 15,-1 1-40-15,-1-3 33 0,-1 0-25 0,-2-3 34 16,-8-5-30-16,17 8 31 0,-17-8-33 0,0 0 35 15,16-6-36-15,-16 6 13 0,0 0 0 16,4-15 4-16,-4 15 3 0,-2-19 5 0,2 19-2 16,-2-20-1-16,2 20 0 0,0-17-7 0,0 17-9 15,0 0-9-15,0-18-2 0,0 18 2 0,0 0-2 16,7-10 5-16,-7 10 17 0,0 0 29 16,22 4 40-16,-11 0 53 0,-1 3 47 0,2 0 9 15,1 2 33-15,-1 0-36 0,1 1 9 0,-3 1-45 16,0-3-5-16,1 5-27 0,-1-3-21 15,-4 0-101-15,2 2 0 0,-1-1 0 0,-3 1 0 16,0 1 0-16,-4-13-90 0,2 21-318 0,-6-8-162 16,-2-1-187-16,-3 0-69 0,-3-1 110 0,-5 4-85 15,-3 0-478-15,-5 3-925 0</inkml:trace>
  <inkml:trace contextRef="#ctx0" brushRef="#br0" timeOffset="19887.05">2888 8439 768 0,'-42'21'842'0,"-1"-2"-160"0,4-1-119 16,6-3-74-16,4-3-40 0,6-3-95 0,6-1-65 16,3-3-52-16,14-5-30 0,0 0 17 15,0 0 30-15,27-23 20 0,14-6 86 0,34-17 51 16,67-38-47-16,15-1-27 0,15-2-52 0,6 0-58 15,8 1-49-15,4 3-43 0,-4 8-12 0,-6 4-42 16,-11 4-23-16,-12 8-58 0,-43 14-105 16,-23 12-131-16,-6 3-128 0,-7 4-100 0,-18 5-135 15,-16 6-60-15,-13 5 175 0,-9 2 21 0,-9 5-46 16,-13 3-83-16,0 0-586 0,-17 12-820 0</inkml:trace>
  <inkml:trace contextRef="#ctx0" brushRef="#br0" timeOffset="20139.05">3051 8692 678 0,'-12'12'810'0,"3"-5"-172"0,9-7-113 16,0 0-40-16,0 0-39 0,23-14-33 16,10-9-53-16,27-18 4 0,13-8-27 0,11-8 4 15,57-37 21-15,6 1 131 0,3 1-73 0,3 2-59 16,7 3-60-16,-3 5-60 0,-2 2-70 15,-2 11-5-15,-33 16-60 0,-21 13-2 0,0 1-117 16,-4 3-75-16,-4 2-122 0,-10 5-105 0,-9 4-74 16,-18 8-84-16,-13 5-85 0,-10 4 29 15,-8 3 126-15,-7 4-36 0,-16 1-70 0,17 4-107 16,-17-4-515-16,-6 12-778 0</inkml:trace>
  <inkml:trace contextRef="#ctx0" brushRef="#br0" timeOffset="34916.86">5126 11054 29 0,'0'0'286'15,"-10"-13"-75"-15,10 13-47 0,-10-13-36 16,10 13-25-16,-8-12-11 0,8 12-27 0,-9-15 11 15,9 15-9-15,-8-13 6 0,8 13 46 0,-8-17-14 16,8 17 9-16,-6-13 9 0,6 13 2 16,-5-14 7-16,5 14-18 0,0 0 2 0,-6-15-27 15,6 15-11-15,0 0-27 0,0 0-4 0,-4-11-14 16,4 11-7-16,0 0-11 0,0 0-2 0,0 0-16 16,0 0 12-16,0 0-8 0,0 0 17 15,4 18-8-15,0-2 35 0,0 3-3 0,5 8 20 16,1 6-20-16,0 1 11 0,1 8-18 15,3 1 15-15,3 2-10 0,-3 1 14 0,5 2 1 16,-3 2 30-16,5 2-16 0,6 17 11 0,-6-10-15 16,5 11 15-16,3-3-10 0,-2 1 13 0,-4-10-13 15,-2-7-5-15,1-5-11 0,9 20 5 16,-6-12-25-16,-2-8 8 0,0-1-17 0,-3-2 9 16,3 0 1-16,0 2-9 0,0-5-13 0,-1-1 13 15,1-1-11-15,0-1 25 0,2-2-2 0,1-1 8 16,3-1 5-16,0-3-2 0,4-1-9 15,0-1-6-15,3-3-1 0,-1-1 0 0,4 3-9 16,-2-6-5-16,5 3-2 0,-3-2-3 0,2-3 3 16,1 2-1-16,1-1 4 0,0-1 8 0,1-4-6 15,-3 3 12-15,3-4 12 0,-1-1 18 0,-2-1 1 16,-1-1 0-16,-1-3-3 0,0 0-4 16,0-2-4-16,1-2-7 0,1 0-1 0,-4 0-5 15,2-4 4-15,-3 2-1 0,-5-2-10 0,2 0 0 16,-2-2-7-16,0 0-1 0,-2 2 10 0,0-6 6 15,0 4 9-15,-1-3-5 0,-1 2 12 0,2-3 39 16,-2 0-19-16,-2-4 22 0,8 1-18 16,-6-6 11-16,4 2-14 0,-4-5 3 0,0 2-12 15,6-9-4-15,-2 2-11 0,0 0 0 0,0-3-9 16,-4 1-2-16,0 2-16 0,-5-5-5 0,1 5 3 16,4-7-6-16,-9 4 0 0,3-3-5 15,-2 2 4-15,-1 0-6 0,-5-5 8 0,1 2 11 0,1-1 4 16,-3-6 4-16,-4 1-1 0,3-11 4 15,1 1-5-15,-6-6-4 0,3 3-17 0,-1-1 2 16,-4-4-29-16,0 2 41 0,0-3-34 0,2 5 34 16,-6 5-21-16,0 1 55 0,0 2-6 15,-6-3 16-15,2 4 5 0,0 1 33 0,0 0-13 16,-4-1 15-16,-1 2 1 0,-1-6-24 0,0 1-2 16,1 5-17-16,1 1-52 0,0-1-21 15,0 1 0-15,-3 0 0 0,7-3 0 0,-6 4 0 16,6-3 0-16,-5 0 0 0,5 5 0 0,-2-1 0 15,2 6 0-15,0 3 0 0,0 0 0 0,4 5 0 16,-5-1 0-16,1 5 0 0,0 1 0 16,2 0 0-16,0 2 0 0,0 2 0 0,2 13 0 15,-4-22 0-15,4 22 0 0,-4-19 0 0,4 19 0 16,-9-10-648-16,9 10-213 0,-14 2-134 16,2 5 201-16,-3 9-752 0,-8 7-1261 0</inkml:trace>
  <inkml:trace contextRef="#ctx0" brushRef="#br0" timeOffset="37001.61">7264 13049 61 0,'0'0'369'0,"0"0"-96"0,0 0 18 0,0 0-83 16,0 0 37-16,0 0-31 0,0 0-9 0,0 0-14 16,0 0-28-16,0 0-15 0,8-10-6 0,-8 10-3 15,13-4 2-15,-13 4-12 0,14 0-13 16,-14 0-25-16,19 3-11 0,-19-3-13 0,22 7-7 15,-13-3-11-15,3 3-6 0,-4 0 3 0,1 2-3 16,1 3-5-16,-6 0 2 0,0-2-3 0,0 5-3 16,-2 0 0-16,-2 3-4 0,0-2-6 0,-2-1-1 15,-2 5-2-15,0-5 1 0,0-1-4 16,0-1 7-16,-5-1 7 0,3 1 57 0,6-13-10 16,-8 17 8-16,8-17 5 0,-14 12-9 0,14-12-10 15,-9 4-10-15,9-4-21 0,0 0 2 0,-14-12-19 16,14 12 6-16,-4-16-19 0,4 16 8 0,0-20-15 15,0 20 6-15,2-19-19 0,-2 19 11 16,2-18-82-16,-2 18-53 0,6-17-49 0,-6 17-47 16,8-14-57-16,-8 14-38 0,9-12-56 0,-9 12-25 15,10-4-422-15,-10 4-440 0</inkml:trace>
  <inkml:trace contextRef="#ctx0" brushRef="#br0" timeOffset="37321.61">7518 13026 249 0,'0'0'373'0,"0"0"-48"0,0 0-98 0,0 0 10 15,-4-14-90-15,4 14 19 0,0 0-89 16,0 0 44-16,0 0-65 0,0 0 81 0,0 0-32 0,0 0 36 15,-4 10-28-15,4-10 5 0,0 13-19 16,0-13-3-16,0 19-19 0,0-19-1 0,0 18-10 16,0-18-9-16,4 19-4 0,-4-19-4 0,4 12 13 15,-4-12 17-15,4 10 8 0,-4-10-3 0,0 0-9 16,15 8-15-16,-15-8-8 0,0 0-8 0,12 2-9 16,-12-2-7-16,0 0-5 0,15 0-4 15,-15 0-40-15,0 0-62 0,0 0-93 0,0 0-42 16,16 0-69-16,-16 0-92 0,0 0-46 0,0 0-280 15,4 12-274-15</inkml:trace>
  <inkml:trace contextRef="#ctx0" brushRef="#br0" timeOffset="37540.61">7353 13478 608 0,'0'0'477'0,"-11"11"-64"16,11-11-58-16,0 0-32 0,0 0-51 0,0 0-23 15,0 0-18-15,0 0-21 0,23-9-4 0,-8-3-40 16,3-3 10-16,3 2-58 0,4-4-26 0,2 1-18 16,2 0-14-16,-5-1-11 0,3 4 0 0,-2 1-23 15,-2 3-37-15,-1 0-86 0,-7-1-65 0,1 6-60 16,3-1-52-16,-9 0-21 0,7 3-35 16,-17 2-12-16,14 2-61 0,-14-2-237 0,0 0-198 15</inkml:trace>
  <inkml:trace contextRef="#ctx0" brushRef="#br0" timeOffset="37785.61">7564 13561 324 0,'-7'12'266'0,"7"-12"8"0,0 0-3 0,0 0-13 16,7 9 8-16,-7-9-7 0,0 0-32 16,10 7-48-16,-10-7-27 0,10 5-30 0,-10-5-17 0,11 9-3 15,-11-9-34-15,10 14-8 0,-10-14 0 16,8 17 11-16,-8-17-29 0,0 24 13 0,0-8-29 0,-4-2 20 15,2-1-27-15,-2 2 11 0,2-1-20 16,0-2 19-16,-2-4-20 0,4-8 24 0,-11 19-19 16,11-19 26-16,-4 10-30 0,4-10 0 0,0 0 14 15,0 0-27-15,0 0-4 0,0 0-43 0,0 0-47 16,0 0-97-16,-6-8-35 0,6 8-71 0,0 0 24 16,6-13-96-16,-6 13-240 0,6-12-169 15</inkml:trace>
  <inkml:trace contextRef="#ctx0" brushRef="#br0" timeOffset="38088.94">7748 13585 361 0,'0'0'406'0,"0"-12"-84"0,0 12-73 16,0 0-36-16,0 0-40 0,8-12-32 0,-8 12-33 16,0 0-14-16,0 0-23 0,0 0-15 0,0 0-10 15,0 0-7-15,0 0-15 0,0-12-5 0,0 12 4 16,0 0-17-16,0 0-5 0,0 0 4 15,0 0 23-15,0 13 9 0,0-13 10 0,0 0 13 16,2 17 13-16,-2-17 7 0,4 13 16 0,-4-13 7 16,8 11 27-16,-8-11 23 0,9 9 10 0,-9-9 0 15,14 5 15-15,-14-5-36 0,17-2 35 0,-7-3-48 16,2-2 36-16,-5 0-58 0,5 0 24 16,-4-3-57-16,-4 1 24 0,3 1-48 0,-7 8 25 15,12-15-49-15,-12 15 21 0,0-15-57 0,0 15-19 16,-8-8-115-16,8 8-32 0,-15 0-40 15,3 4-64-15,1 3-70 0,-1 1-31 0,2 6-49 0,-3-1 9 16,-1 2-352-16,6 0-366 0</inkml:trace>
  <inkml:trace contextRef="#ctx0" brushRef="#br0" timeOffset="38812.28">8074 13191 359 0,'0'0'478'15,"-12"-9"-65"-15,12 9-55 0,0 0-43 0,-8-5-43 16,8 5-49-16,0 0-43 0,0 0-34 16,-7-12-25-16,7 12-29 0,7-14-20 0,-7 14-8 0,12-16-14 15,-4 10-65-15,3-2-93 0,-3 1-99 16,2 2-111-16,-10 5-130 0,19-4-203 0,-19 4-205 15</inkml:trace>
  <inkml:trace contextRef="#ctx0" brushRef="#br0" timeOffset="38941.26">8138 13295 687 0,'0'0'595'0,"-14"12"-99"0,14-12-83 0,-8 10-95 16,8-10-65-16,0 0-54 0,0 0-40 0,0 0-28 15,0 0-35-15,14-15-85 0,-2 6-99 0,3 0-103 16,-1-3-115-16,7 0-107 0,6-1-332 15,4 0-330-15</inkml:trace>
  <inkml:trace contextRef="#ctx0" brushRef="#br0" timeOffset="39224.9">8651 12963 291 0,'-10'-8'677'0,"-7"5"-148"0,3-1-96 15,-5 3-67-15,2 1-40 0,-5 1-61 0,3 5-31 16,-4-1-42-16,1-1-18 0,5 3-37 0,3 1-9 15,-5-2-37-15,7 0 4 0,3 0-7 0,9-6 76 16,-8 12 67-16,8-12 37 0,17 4 9 0,1-4-10 16,9-7-19-16,4-2-26 0,8-7 39 15,3-4-40-15,-1-3-42 0,-2-1-26 0,-6-1-12 16,-6 5 1-16,-6-2-8 0,-7 2-26 16,-5-1-21-16,-5 2-21 0,-8 0-21 0,-5 4-15 15,-9 0-8-15,-5 6-7 0,-8 5-23 0,-4 4-114 16,-15 9-142-16,1 5-122 0,-1 6-158 0,-14 16 6 15,6 6 25-15,4 4-3 0,15-4-43 0,12-3-80 16,0 1-369-16,9 4-662 0</inkml:trace>
  <inkml:trace contextRef="#ctx0" brushRef="#br0" timeOffset="39538.89">7541 13908 242 0,'-44'16'412'0,"11"-2"-112"0,2 0-68 15,4-3-52-15,5 1-37 0,3-4-20 0,5-2-14 16,1 1 35-16,13-7 90 0,-12 5 47 0,12-5 53 16,12-4 43-16,3-6-21 0,10-6 33 0,12-5-46 15,93-59 217-15,-54 35-345 0,9-5-20 16,52-29-31-16,-26 20-16 0,32-13-37 15,-29 19-8-15,-17 11 10 0,56-24-32 0,-40 19 8 16,-20 11-28-16,3 2-1 0,-6 0-20 0,-1 7 3 16,-4 4-21-16,-8 0 9 0,-17 9-8 15,-11 3-7-15,-1 3-31 0,-11 1-107 0,-6 3-137 0,0 1-77 16,-12 3-5-16,-1 0-35 0,-1 3-41 16,-9 4-32-16,-8-7-91 0,2 20-536 0,-8-6-727 15</inkml:trace>
  <inkml:trace contextRef="#ctx0" brushRef="#br0" timeOffset="39806.89">8281 13742 270 0,'-35'8'487'0,"0"3"-111"0,-1-3-45 0,3-1-45 0,11 2-17 16,-5-3-67-16,8 1-7 0,3-4-28 0,-3 1 14 0,7 0-30 15,1 0 36-15,11-4-5 0,-12 2 53 0,12-2 50 16,0 0-35-16,16-10 31 0,5 0-34 15,10-2-7-15,13-10-41 0,28-9-7 0,4-3-35 16,5-4-5-16,4 1-22 0,6-5 50 0,2 0-17 16,6 3-24-16,-4-3-23 0,4 5-15 0,-6 2-23 15,-6 2-14-15,-2 5-13 0,-13 6-5 16,-14 3-27-16,-12 5-26 0,-7 5-192 0,-8 0-140 16,-4 3-103-16,-9 2 54 0,-3 2-22 0,-15 2-33 15,16 4-29-15,-16-4-90 0,-8 8-490 0,-6-1-703 16</inkml:trace>
  <inkml:trace contextRef="#ctx0" brushRef="#br0" timeOffset="47121.28">6394 13212 339 0,'0'0'401'16,"0"0"-73"-16,0 0-51 0,-13-4-25 0,13 4-27 16,0 0-26-16,0 0-25 0,-8-3-16 15,8 3-11-15,0 0-6 0,0 0-25 0,0 0-8 16,-10-7-12-16,10 7-11 0,0 0-13 0,0 0-8 16,0 0-2-16,0 0-2 0,0 0-5 0,-7-9-1 15,7 9-2-15,0 0 3 0,0 0-5 16,5-11-5-16,-5 11-3 0,0 0-1 0,12-10-4 15,-12 10-1-15,10-9-4 0,-10 9-1 0,17-11-5 16,-17 11 4-16,16-8 0 0,-5 3 2 0,-1 1-5 16,2-2 3-16,-1 2-4 0,5-3 2 0,-5 5 4 15,1-5 1-15,2 1 3 0,-1 0 2 16,1 2 9-16,3-1 7 0,-3-3-4 0,1 1-4 16,-1 2-8-16,1 0 3 0,-3 0-9 0,3-3 2 0,-1 4-12 15,1 0-5-15,1-3 20 0,-3 2-25 16,1 1 3-16,0-2-4 0,-1 0-3 0,1 1 0 15,1 2 2-15,1-3 6 0,-3 2-1 16,1 0 6-16,-1 0-1 0,1 0-6 0,1 2 5 16,-3-1 7-16,2 0-8 0,3-2 4 0,-3 4-2 15,1-2 1-15,1 0 2 0,-1-2-1 0,1 2 3 16,-1-2 4-16,1 0 6 0,3 0 0 0,-4 1 1 16,1-4-5-16,-1 4-6 0,-1 0-10 15,-2-3 1-15,1 4-3 0,1-1 1 0,-1 0-7 16,-3 0-1-16,2 0 8 0,-1 0-1 0,1 2-5 15,-1-3-4-15,-11 5 4 0,22-5 2 0,-9 3 0 16,-5-3-1-16,4 0 14 0,3 0 5 0,-7 3 0 16,7-5 2-16,-5 1-4 0,2 1-7 0,1-2 2 15,-3 0-5-15,2-1-3 0,3 4-6 16,-5-3 1-16,1 2 1 0,-1-1-1 0,2 0 0 0,-1 2-2 16,-1-2 3-16,2 2-2 0,-3 0-1 15,1-2-2-15,2 1-3 0,-3 2 9 0,1-4 1 16,2 2 0-16,-1 1 6 0,1-2 0 0,1 0-3 15,1 2 1-15,-2-3 7 0,3 0 0 0,-3 2-15 16,3-2 2-16,-1 0 20 0,-1 1-21 0,1 0 24 16,-2 0-17-16,3-2 20 0,-3 1-28 15,3 3 28-15,-3-3-21 0,3 0 11 0,-1-1-7 16,3 3 15-16,-3-2-16 0,3 0 14 0,-3-1-13 16,5 1 22-16,-3-2-15 0,3 0 19 15,4-1 8-15,-3-2 12 0,1 2 4 0,2-2-25 16,-3-1 31-16,3 1-33 0,0-1 29 0,-2 2-27 15,1-2 35-15,-1 1-34 0,0 1 36 0,1-1-6 16,-3 2 5-16,0-2 2 0,1 0-3 0,-1 2 0 16,-1-1-7-16,1-1 6 0,-2 5-8 0,-3-2-18 15,3-2-2-15,-3 6-7 0,-2-5-14 16,3 3 4-16,-3 1-4 0,-1 1-3 0,1-2-12 16,-2 2-3-16,-1-2 7 0,-9 7-12 0,18-8-1 15,-18 8 3-15,17-7-4 0,-17 7-6 16,14-5 8-16,-14 5-7 0,0 0 11 0,13-7 5 15,-13 7-5-15,0 0-2 0,0 0-3 16,10-5-13-16,-10 5-68 0,0 0-93 0,0 0-103 16,0 0-183-16,0 0-203 0,0 0-23 0,-19 2 75 15,5 3-73-15,-3 2-644 0,-5 2-982 0</inkml:trace>
  <inkml:trace contextRef="#ctx0" brushRef="#br0" timeOffset="125584.44">3874 5138 50 0,'0'0'409'0,"0"0"-93"0,0 0-52 16,-13-3-36-16,13 3-38 0,0 0-34 15,-10-5-13-15,10 5-15 0,0 0 7 0,-10-6-1 16,10 6-8-16,0 0 4 0,-9-7 9 0,9 7-26 16,0 0 19-16,0 0-14 0,-8-7 7 15,8 7-8-15,0 0 3 0,0 0 2 0,0 0-5 0,-10-5 6 16,10 5-22-16,0 0 4 0,0 0-21 16,0 0-4-16,0 0-26 0,0 0-2 0,0 0-17 15,0 0 0-15,0 0-15 0,0 0 2 16,-4-9-15-16,4 9 7 0,0 0-9 0,0 0 12 15,0 0-12-15,0 0 20 0,0 0-5 0,0 0 21 16,14 0 6-16,-14 0 10 0,13 1 10 16,-13-1 5-16,20 3-5 0,-20-3 4 0,23 5 6 15,-9-5-8-15,3 0-3 0,0 2-8 0,-1-1-4 16,1 0-6-16,1-1-8 0,1 1-10 0,-1-1 4 16,1 1-6-16,2-2-4 0,-3 1 7 15,3-1 4-15,-2 1-1 0,1 0 6 0,1-1-7 16,0 0 6-16,-1-1-13 0,1 2 4 0,2 0-10 15,-3-1 8-15,3-1-13 0,-2 2 5 0,1 2-14 16,1-2 7-16,-2 1-9 0,0-1 14 16,-1 2-18-16,1-1 0 0,0 0 4 0,-1 0 13 15,-1 0-17-15,2 0 0 0,-1-1 4 0,-1 2 4 16,-1-1 6-16,3-1-7 0,-2 0 8 16,-1 0 7-16,3 0 2 0,-5 0-1 0,5 0 1 15,-2 0-3-15,-1 0 0 0,1 0-6 0,-2 0-3 16,1 0 1-16,1 0-1 0,-3 0-5 0,1 0-1 15,-1 1 1-15,1 1-5 0,-1-2 3 16,1 2 21-16,-1 1-30 0,-1-2 25 0,-1 0-30 16,1 1 34-16,-1-2-28 0,1 3 29 0,-3-2-33 15,3 0 34-15,-1 0-35 0,1-1 38 0,-1 0-31 16,1 2 36-16,1-4-28 0,-1 2 31 16,1 0-37-16,-1 0 31 0,-1 2-41 0,3-2 5 15,-3 0 3-15,1 0-1 0,-1 0-2 16,-2 2 3-16,3-1 32 0,-3 0-39 0,-12-1 32 15,25 3-38-15,-25-3 28 0,25 3-24 0,-25-3 31 16,23 1-35-16,-23-1 6 0,22 4-1 0,-22-4 3 16,25 4-2-16,-25-4 11 0,25 2-4 0,-13-1 3 15,3-1-2-15,-1 2 0 0,1-2-1 16,-1 1 1-16,1 0 5 0,-1-1-5 0,1 0 0 16,1 2 0-16,1-2 3 0,-1 2 1 0,-1-2-6 15,1 2 3-15,1-1-2 0,-1 0 3 16,1-1-3-16,-1 3 2 0,-1-3 27 0,1 2-35 15,-1 0 35-15,-3 0-35 0,3-1 29 0,-1-1-33 16,-1 4 36-16,-1-3-39 0,3 2 35 16,-3-1-35-16,2-1 33 0,-3 0-36 0,5 1 33 15,-5-1-32-15,5-1 37 0,-1 0-35 0,-1 0 35 16,3 3-36-16,-1-3 34 0,3 1-35 0,-5-1 30 16,3 1-36-16,1-1 37 0,-5 2-31 15,3-1 34-15,-3 1-32 0,1-1 33 0,-14-1-37 16,25 1 34-16,-25-1-31 0,19 3 30 0,-19-3-31 15,18 3 37-15,-18-3-38 0,15 1 33 0,-15-1-31 16,14 1 30-16,-14-1-33 0,17 0 33 16,-17 0-27-16,20 0 28 0,-20 0-30 0,23 0 29 15,-23 0-28-15,21 0 3 0,-21 0 11 16,23 0-12-16,-23 0 0 0,22 2 5 0,-22-2 3 16,21 0-2-16,-21 0 4 0,21 1-3 0,-21-1 4 15,16-1 0-15,-16 1-3 0,19 0 5 0,-19 0-2 16,14-2 1-16,-14 2-2 0,23-1 0 15,-23 1 2-15,19-2 2 0,-19 2-5 0,24-5 6 16,-9 3-4-16,-3 0 1 0,3-1 1 0,3 2-5 16,-5-3 3-16,1 3-4 0,3-1 4 0,-1 0 2 15,1 0-2-15,-3 2-2 0,3-1 1 16,-1-1 1-16,-1 2-1 0,3-1 3 0,-3 0 0 16,1-2 0-16,3 3-1 0,-5-1-1 0,3 1 2 15,-3-2 0-15,3 2 13 0,2-2-18 16,-5 2 1-16,3-2 4 0,-3 2-5 0,1-1 1 15,1-1 0-15,-3 2 6 0,1-1-2 0,-14 1 0 16,27-3 5-16,-27 3 10 0,18-2 10 0,-18 2 10 16,19-2 1-16,-19 2 13 0,17-2 10 15,-17 2 4-15,0 0 5 0,14-2-6 0,-14 2 3 16,0 0-11-16,0 0-5 0,15-3-4 0,-15 3-12 16,0 0 0-16,0 0-12 0,0 0 5 0,0 0-13 15,16 0 6-15,-16 0-12 0,0 0-22 16,0 0-143-16,0 0-197 0,0 0-286 0,0 0-43 15,0 0-117-15,-19 0-606 0,3 3-1082 16</inkml:trace>
  <inkml:trace contextRef="#ctx0" brushRef="#br0" timeOffset="134401.5">6985 4291 414 0,'0'0'447'16,"0"-15"-66"-16,0 15-62 0,-4-15-48 0,4 15-52 15,-7-16-49-15,-1 8-34 0,-2-2-16 0,2 0-5 16,-7 0-5-16,3-1 5 0,-9-3-2 16,2 2-23-16,-5-6 13 0,-1 2-29 0,-2-2 3 15,-2 1-27-15,-4-5 7 0,-4 0-29 16,-3 0 7-16,1 0-23 0,-2 1 15 0,-5-1-30 16,-3 1 7-16,-3 2-3 0,-22-6 0 0,-1 4-1 15,11 4-7-15,8 5 8 0,-2 3-7 0,-6 1 16 16,2 0-15-16,-2 3 13 0,2 0-21 0,4 2 7 15,-6-1 6-15,4 4-4 0,5-1 2 16,-5 1 0-16,4 1 4 0,2 2-4 0,0 0-1 16,5 2 1-16,-1 1 0 0,5-1 2 0,3 3-1 15,-3-1 0-15,6 3 15 0,-5 0-20 16,1 0 18-16,5 2-18 0,1-1 18 0,2-1-17 16,-2 2 16-16,4 0-17 0,0 0 16 0,0-1-18 15,2-1 19-15,6 1-17 0,0-3 16 16,0 2-19-16,3-1 16 0,-1-1-16 0,0 2 16 15,2-2-17-15,1 1 17 0,-3-2-13 0,2 4 16 16,-1-3-17-16,-1 2 14 0,0-1-14 0,0 1 15 16,-1-1-1-16,-1 1 0 0,2 1-3 15,-2-2 1-15,-2 2 3 0,3 0-9 0,1-1-10 16,-2 1 16-16,0-1-19 0,2 1 18 0,1-1-15 16,-1 1 18-16,0-2-14 0,3 1 16 15,-1 1-17-15,0-2 14 0,5-1-16 0,-1-1 17 16,1 1-18-16,1-1 19 0,1 1-17 0,1-2 16 15,1 1-16-15,2-1 18 0,-1-1-20 16,-1 1 17-16,4 0-15 0,-1-1 18 0,-1 3-20 16,2-2 21-16,8-6-18 0,-15 12 17 0,15-12-18 15,-12 12 5-15,12-12-4 0,-13 11 5 0,13-11 0 16,-8 9 0-16,8-9 6 0,0 0-2 0,-10 9 4 16,10-9 0-16,0 0 6 0,0 0 20 15,0 0-11-15,-8 8 22 0,8-8-15 16,0 0 11-16,0 0-23 0,0 0 16 0,0 0-21 0,0 0 13 15,0 0-23-15,0-19 18 0,0 19-22 16,2-15 19-16,-2 15-23 0,0-20 18 0,0 20-17 16,2-22 15-16,-2 22 1 0,0-21-2 0,0 21-3 15,0-15-3-15,0 15 3 0,0-14-2 16,0 14-4-16,0 0 2 0,-2-17-1 0,2 17-4 16,0 0 2-16,0 0-5 0,0 0 3 0,0 0 1 15,0 0-14-15,-11 7 19 0,11-7-17 0,-6 20 21 16,6-20-17-16,-4 21 17 0,4-21-13 0,-2 23 23 15,2-23-6-15,2 19 25 0,-2-19-5 16,4 16 35-16,-4-16-12 0,10 13 18 0,-10-13-27 16,17 4 14-16,-17-4-31 0,25-3 9 15,-9-1-7-15,-1-1-58 0,5 0-90 0,3 0-99 16,2-2-72-16,0 2-76 0,2-1-141 0,-1 2-319 16,1 1-442-16</inkml:trace>
  <inkml:trace contextRef="#ctx0" brushRef="#br0" timeOffset="135340.51">3775 4924 66 0,'2'-15'474'0,"-2"15"-94"16,0 0-60-16,2-16-65 0,-2 16-26 0,0 0-53 16,0 0-19-16,2-14-38 0,-2 14 0 0,0 0-19 15,0 0 18-15,12-6-15 0,-12 6 30 16,21 6-17-16,-7 1 13 0,1 3 0 0,5 2-13 16,1 2-20-16,6 3-16 0,-2 2-13 0,2-1-12 15,0 1-11-15,-3 1-4 0,3-2-11 16,-2-1-1-16,0-1-4 0,-2-4-9 0,1 0-33 15,-1-3-79-15,4-3-90 0,0-1-87 0,0-4-84 16,4-3-513-16,-2-2-501 0</inkml:trace>
  <inkml:trace contextRef="#ctx0" brushRef="#br0" timeOffset="135976.69">6799 4407 400 0,'0'0'428'15,"-17"0"-85"-15,17 0-89 0,0 0-52 0,-14 3-46 16,14-3-20-16,-4 13-19 0,4 2 23 0,4 2-8 16,2 5 18-16,6 2-13 0,1 6 15 15,5 0-24-15,5 4 2 0,4 2-23 0,0 0-18 16,4-2-14-16,4 0-10 0,2 0-20 15,13 9-66-15,-5-7-114 0,-5-7-143 0,-7-3-134 16,6 0-387-16,-8-2-402 0</inkml:trace>
  <inkml:trace contextRef="#ctx0" brushRef="#br0" timeOffset="189639.44">12186 6402 159 0,'10'-7'691'0,"-10"7"-183"0,12-10-85 0,-12 10-87 15,11-8-64-15,-11 8-62 0,0 0-29 0,12-5-30 16,-12 5 1-16,0 0 9 0,8 5-1 15,-8-5 6-15,13 12 0 0,-13-12 11 0,10 18-13 16,-6-7 9-16,5 0 6 0,-3 1-13 0,2 0-7 16,0 1-7-16,1 0-12 0,-3-2 2 15,8 3 4-15,-5-3-7 0,5 0 4 0,-2-3 52 16,5-1 39-16,-3-1 6 0,5-4 12 16,4-1-13-16,-1-3-10 0,5-3-20 0,4-4-29 15,4-2-13-15,7-7 9 0,-3-1-43 0,7 1 3 16,-3-4-31-16,-2-1-25 0,1-1-80 15,-1 1 0-15,-6 0 0 0,4 1 0 0,-10 4 0 16,-4 2 0-16,-6 2 0 0,-1 2 0 0,-1 1-122 16,-7 4-282-16,-1-1-110 0,-9 8-121 0,10-8-52 15,-10 8 140-15,0 0 49 0,-15 6-18 0,3 2-44 16,-7 1-9-16,-3 3-412 0,-7 3-637 16</inkml:trace>
  <inkml:trace contextRef="#ctx0" brushRef="#br0" timeOffset="189907.42">12434 6675 478 0,'-15'10'540'0,"5"-1"-76"16,-2-2-52-16,3 0-60 0,9-7-49 0,-12 11-27 15,12-11-4-15,0 0-12 0,0 0 34 16,2 12 27-16,-2-12-3 0,19 6 1 0,-5-5 2 16,7 0-6-16,1-1 1 0,5-1 88 0,4-1 52 15,6-3-44-15,5-2-2 0,5-2-52 0,3-5-14 16,2-1-98-16,-3-2-246 0,3-2 0 15,-2-1 0-15,-5-3 0 0,5 1 0 0,-7-1 0 16,0 1 0-16,-3-2 0 0,-1 1 0 16,-4 0 0-16,-8 4 0 0,-2 1 0 0,-4 4 0 15,-3 1-180-15,-3 2-475 0,-1 1-122 0,-6 2-49 16,-8 8 189-16,9-9-30 0,-9 9-53 0,0 0-462 16,-13 4-825-16</inkml:trace>
  <inkml:trace contextRef="#ctx0" brushRef="#br0" timeOffset="-204075.08">23472 10423 76 0,'0'0'81'0,"0"0"-65"0,-8-7 16 16,8 7-6-16,0 0 64 15,-10-3-51-15,10 3 37 0,-15-3 2 0,15 3 10 0,-25-2-13 16,13 0-1-16,-5-1-11 0,1 3-12 0,-3-2-35 16,1-1-62-16,-3 0-215 0,-2-1 227 15</inkml:trace>
  <inkml:trace contextRef="#ctx0" brushRef="#br0" timeOffset="-199612.9">17719 9925 59 0,'0'0'146'16,"0"0"-19"-16,0 0-15 0,0 0 2 0,0 0-6 15,0 0-3-15,0 0-12 0,0 0-11 0,0 0 0 16,0 0-9-16,0 0 1 0,0 0-18 0,0 0 16 15,0 0-6-15,0 0 14 0,0 0-3 16,0 0 12-16,4-12-21 0,-4 12 23 0,0 0-3 16,0 0 16-16,0 0 2 0,0 0-7 0,0 0 7 15,0 0-6-15,0 0 14 0,0 0-14 0,0 0 20 16,0 0-25-16,0 0 13 0,0 0-23 16,0 0 5-16,0 0-20 0,0 0 7 0,3-11-10 15,-3 11 9-15,10-4-4 0,-10 4-2 0,18-8-7 16,-7 4-7-16,3-1-10 0,1-1-7 15,1 2-1-15,3-1-7 0,0-1-4 0,-1 2-6 16,3-1 0-16,-3-1-7 0,1 2-1 0,-5 1-7 16,1-1 6-16,-3 3 3 0,1-2 18 0,-13 3-6 15,12-4 3-15,-12 4-6 0,0 0-3 16,0 0-5-16,0 0-1 0,0 0-4 0,-21 0 5 16,21 0 5-16,-24 0 6 0,11 2 7 15,-1 0 3-15,-1-2 0 0,-1 4 4 0,1-2 1 16,1-1 4-16,-1 0 10 0,1 2 12 0,14-3 8 15,-23 2 5-15,23-2-14 0,-16 1-13 0,16-1-7 16,0 0-12-16,0 0 1 0,0 0-5 0,0 0 2 16,10-10-10-16,2 6-6 0,3 0-3 15,1-1 0-15,3-1 4 0,2 2-16 0,-1 0 5 16,1 0 0-16,-2-1-1 0,-3 0-1 16,-1 1 2-16,-1 0 4 0,-2 3 30 0,-12 1 6 15,17-4-8-15,-17 4-12 0,0 0-2 0,0 0-4 16,0 0-4-16,0 0-5 0,0 0-1 0,-21 0-3 15,21 0 1-15,-20 3-4 0,20-3 1 0,-21 2-10 16,21-2-79-16,-17 4-104 0,17-4-57 0,0 0-38 16,-8 7-36-16,8-7-66 0,6 8-84 15,-6-8-58-15,21 10-376 0,-6-5-544 0</inkml:trace>
  <inkml:trace contextRef="#ctx0" brushRef="#br0" timeOffset="-198446.92">20283 9870 65 0,'0'0'361'0,"0"0"-70"15,-15-3-27-15,15 3-22 0,0 0-27 16,0 0-24-16,0 0-36 0,-10-4-11 0,10 4-17 16,0 0-15-16,0 0-22 0,0 0-5 0,0 0-9 15,0 0-20-15,0 0-6 0,0 0-10 0,0 0-7 16,0 0-8-16,2-12-3 0,-2 12 1 15,0 0-8-15,0 0 11 0,0 0-4 0,0 0 20 16,-13 8-9-16,13-8 23 0,-14 8-12 0,14-8 20 16,-21 8-11-16,11-3 19 0,-2-2-8 0,-1 3 15 15,1-1-11-15,-3-1 5 0,3 0-1 16,-1-1-2-16,1 2 9 0,12-5-12 0,-19 3-2 16,19-3-12-16,-12 4-2 0,12-4-17 0,0 0 1 15,0 0-13-15,0 0 3 0,0 0-7 16,0 0 6-16,0 0-10 0,17-2 4 0,-17 2-1 15,22-3 3-15,-22 3-6 0,23-3 5 0,-23 3-13 16,21-4 10-16,-21 4-10 0,14-1 13 0,-14 1-9 16,0 0 5-16,15-2-2 0,-15 2 4 15,0 0-8-15,0 0 4 0,0 0-14 0,0 0 4 16,16 2-1-16,-16-2-2 0,0 0-33 0,0 0-22 16,0 0-39-16,17 1-57 0,-17-1-49 0,16 5-66 15,-16-5-96-15,23 3-73 0,-11-1-390 16,3 0-437-16</inkml:trace>
  <inkml:trace contextRef="#ctx0" brushRef="#br0" timeOffset="-197528.95">22505 9818 354 0,'0'0'378'0,"-23"-5"-44"0,11 0-40 16,-1 4-3-16,13 1-29 0,-23-4 2 0,23 4-41 15,-18-4-8-15,18 4-40 0,-13-3-1 16,13 3-30-16,0 0 7 0,-14-3-31 0,14 3 12 16,0 0-25-16,0 0 10 0,0 0-28 15,0 0 2-15,0 0-29 0,8-8 7 0,-8 8-21 16,21-1 6-16,-21 1-23 0,21-3 6 0,-21 3-19 16,20-2 13-16,-20 2-22 0,15-1 13 0,-15 1-20 15,0 0 23-15,14 1-21 0,-14-1 22 0,0 0-12 16,0 0 10-16,0 0 1 0,-8 6 27 15,8-6 14-15,-15 8 20 0,15-8 9 0,-12 5 6 16,12-5-2-16,0 0-3 0,-12 5-9 0,12-5-9 16,0 0-10-16,0 0-2 0,0 0-2 15,0 0 3-15,0 0-21 0,20 1 3 0,-20-1-23 16,17 0 1-16,-17 0-9 0,14 2 8 0,-14-2-18 16,0 0 12-16,15 1-14 0,-15-1 15 15,0 0-22-15,0 0-16 0,-13 7-57 0,13-7-65 0,-20 7-54 16,9-5-51-16,-1 3-41 0,2 0-53 15,1 0-17-15,9-5-36 0,-12 14-68 0,12-14-44 16,0 0-340-16,2 20-463 0</inkml:trace>
  <inkml:trace contextRef="#ctx0" brushRef="#br0" timeOffset="-192804.83">16799 9957 14 0,'0'0'435'0,"0"0"-90"0,0 0-68 15,0 0-31-15,-14 0-43 0,14 0-14 0,0 0-15 16,0 0 1-16,0 0-7 0,0 0-20 0,17-11-1 16,-17 11-27-16,20-7-2 0,-7 0-25 0,3 3-5 15,-1 0-25-15,1-3-3 0,1 3-26 16,-1 0 13-16,1-1-25 0,-3 2 9 0,1-1-18 15,-5 2 18-15,-10 2-14 0,17-5 9 16,-17 5-18-16,0 0 10 0,0 0-16 0,0 0 12 16,0 0-11-16,-15 8 5 0,1-1-15 0,-3 1 18 15,-4 1-8-15,-1 0 21 0,-1 0-1 16,-2-2 18-16,2 3 1 0,3-3 10 0,1-1 7 16,5 0 4-16,-1-1 6 0,3-1-5 0,12-4 7 15,-15 4-4-15,15-4 1 0,0 0-5 16,15-4-3-16,-1-1 0 0,3 1-17 0,8-4-1 15,-1 2-5-15,3-1-4 0,0 1-9 0,2 0-9 16,-4 0 2-16,-2 1 3 0,-5 1-7 0,-1 1 7 16,-3 0-2-16,-1 1 1 0,-13 2-5 0,12-3-3 15,-12 3-4-15,0 0 0 0,0 0-1 16,0 0-2-16,-16 5 0 0,3 0-1 0,3-1 0 16,-1 0 3-16,11-4-12 0,-20 5-35 0,20-5-75 15,-13 6-40-15,13-6-45 0,0 0-31 0,0 0-79 16,0 0-77-16,13 11-59 0,-13-11-381 15,25 7-442-15</inkml:trace>
  <inkml:trace contextRef="#ctx0" brushRef="#br0" timeOffset="-190475.32">19255 9961 205 0,'0'0'235'0,"0"0"-38"0,-14-4-30 15,14 4-14-15,0 0-15 0,-15-2-20 0,15 2-10 16,0 0-23-16,-18-3 14 0,18 3-11 0,0 0 5 15,-13-2-12-15,13 2 11 0,0 0-25 16,0 0 14-16,0 0-8 0,0 0 18 0,0 0 20 16,0 0-7-16,0 0 4 0,0 0-17 15,13-7 11-15,-13 7-24 0,22-3 9 0,-7 0-25 16,1 1 9-16,1-2-27 0,0 1 6 0,-1 0-23 16,1-2 8-16,-3 2-18 0,3 1 9 0,-5 0-16 15,0-1 14-15,-12 3-16 0,19-3 13 0,-19 3-12 16,0 0 12-16,0 0-22 0,0 0 16 15,0 0-17-15,0 0 19 0,-14 10-5 0,-1-5 22 16,1 0 4-16,-5 0 16 0,0 0 5 0,1 0 7 16,-1-1 15-16,1 0 8 0,-1 1 15 15,2-2-5-15,5 0-6 0,-2-2-15 0,3 2-13 16,11-3-14-16,-16 3-14 0,16-3-4 0,0 0-5 16,0 0-7-16,0 0-6 0,0 0 0 15,0 0-1-15,18-6-3 0,-18 6-2 0,23-4-7 16,-11 1 2-16,-12 3-1 0,25-4 1 0,-25 4 8 15,19-4-2-15,-19 4 8 0,0 0 12 0,14-1-7 16,-14 1-6-16,0 0 1 0,0 0-7 0,0 0 3 16,-14 4 0-16,14-4-6 0,-21 5-19 15,21-5-55-15,-21 3-47 0,21-3-71 16,-16 3-83-16,16-3-97 0,0 0-66 0,0 0-69 0,0 0-337 16,0 0-454-16</inkml:trace>
  <inkml:trace contextRef="#ctx0" brushRef="#br0" timeOffset="-183898.2">16622 9902 65 0,'0'0'309'16,"0"0"-48"-16,-2-13-35 0,2 13-35 0,0 0-12 15,0 0-38-15,0 0 22 0,-4-14-18 16,4 14-13-16,0 0-28 0,0 0 2 0,-5-10-16 16,5 10-10-16,0 0 8 0,-10-7-14 0,10 7-12 15,-12-2-9-15,12 2 3 0,-23 2-9 0,8 0 15 16,-1 3-3-16,-3 1 10 0,-3 3 7 0,-5 0 8 15,-2 4 3-15,-2 1-5 0,0 2-13 16,-4 3 6-16,-3 3-15 0,5 0 3 0,-2 2-6 16,4 4-4-16,0 1-9 0,0 3 0 0,4 3 1 15,0 1-4-15,3 3 0 0,1 2-4 16,2 1-5-16,1-1-8 0,3 1-5 0,5 2-1 16,-1-2 0-16,7-5-9 0,0 1 2 0,4 1 2 15,0-6-10-15,2 3 2 0,2 3-2 16,0-1 5-16,4 0-5 0,-2-1 0 0,2 1 4 15,3-4-2-15,-3 0 1 0,2-1-4 0,0-6 2 16,1 0 11-16,3-1 13 0,-2-5 12 0,3-1 11 16,1 1 12-16,3-4 11 0,-1-2 8 15,5 0-5-15,0-3 10 0,1-5-15 0,3 1-1 16,0-3-13-16,0 0-16 0,-3-3-5 0,1-2-2 16,0 1-12-16,-2-1 4 0,-1 0-13 0,1-1 1 15,-4 1-5-15,1 0 1 0,-3-2-5 16,-1 2 4-16,1-3 3 0,-15 3-2 0,20 0-8 15,-20 0 10-15,15 0 1 0,-15 0-4 16,0 0-14-16,14-2-29 0,-14 2-27 0,0 0 5 16,0 0-14-16,0 0 7 0,0 0-2 0,-2-17 16 15,2 17-3-15,-10-11 11 0,10 11 6 0,-11-12 13 16,11 12-5-16,-12-8 14 0,12 8-7 16,-8-10 12-16,8 10-4 0,-6-8 10 0,6 8-9 15,-9-8 9-15,9 8-6 0,0 0 7 0,-6-12-9 16,6 12 9-16,0 0-10 0,4-10 12 0,-4 10-2 15,13-11 17-15,-13 11-11 0,20-8 9 16,-9 7-8-16,3-2 8 0,3 3-10 0,-1 0 3 16,3 3 1-16,-1-2 17 0,-1 3-4 0,-1-2 9 15,-1 2 1-15,-5 1 43 0,1 1 49 16,-5 2 23-16,-6-8-9 0,0 24-3 0,-6-10-22 16,-5 2 5-16,-3 1-26 0,-7 3 2 0,-2 0-30 15,-4-1 0-15,1-1-25 0,1 1 24 0,-2 1-35 16,2-5-44-16,4-2-121 0,5-1-122 15,1 0-84-15,7-1-81 0,2 0-80 0,2 2-139 16,4-13-438-16,6 23-732 0</inkml:trace>
  <inkml:trace contextRef="#ctx0" brushRef="#br0" timeOffset="-169394.89">18683 11324 238 0,'0'0'242'0,"-11"-6"-30"16,11 6-16-16,-10-4-53 0,10 4 29 0,-12-9-20 16,12 9 28-16,-13-7 0 0,13 7 9 15,-12-7 1-15,12 7-15 0,-9-7 16 0,9 7-18 16,0 0 5-16,-12-5-27 0,12 5-2 0,0 0-40 16,0 0 4-16,-8-8-33 0,8 8 10 0,0 0-30 15,8-5 19-15,-8 5-3 0,25-7-5 16,-7 4 0-16,5 1-3 0,6 0-7 0,4-2-7 15,9 4-6-15,55 0 10 0,-44 4-41 16,1-2 13-16,0 0-6 0,0-1-2 0,-3 3-4 16,-7 1-6-16,-1-3-1 0,-1-1-4 15,-5 2 2-15,-6-1-3 0,-2-1 0 0,-7 0 10 16,-1-1 12-16,-2 3 16 0,-3-3 4 16,-1 2 4-16,-15-2-14 0,18 1-2 0,-18-1-11 15,0 0-3-15,0 0-10 0,0 0 1 0,0 0-12 16,0 0-29-16,0 0-39 0,-8 6-43 15,8-6-65-15,-19 6-27 0,11-1-58 0,-2 1-16 16,0 2-17-16,-1 0-64 0,1 0-8 0,-3-1-426 16,3 4-391-16</inkml:trace>
  <inkml:trace contextRef="#ctx0" brushRef="#br0" timeOffset="-160607.77">18953 10608 17 0,'-12'-4'408'16,"2"1"-98"-16,-3 0-7 0,3 0-41 0,-2 1-25 0,-1-1-1 15,13 3-12-15,-23-5-25 0,11 0-27 0,2 1-11 16,-1-1-21-16,1-3-19 0,0 1-15 15,1-4-17-15,1 1-13 0,0-3-16 0,2-2-6 16,-1-2-9-16,3 0-1 0,2-4-11 16,0 2-3-16,2-4-4 0,2 3-8 0,4-3-4 15,3 0-5-15,3 2-1 0,3-1 2 0,5 0-6 16,3 3-2-16,4 1-1 0,2 3 2 16,4 3 0-16,4 3-3 0,0 3 1 0,3 4 2 0,-1 3 0 15,4 3-2-15,7 3-1 0,2 7 0 16,-1-1 1-16,24 14 5 0,-1-1-13 0,-2 0 14 15,3 3-14-15,-1-1 16 0,1 0-14 0,-5-1 12 16,0 0-16-16,-16-4 13 0,-6-4-11 16,-5-1 14-16,-4 2-2 0,-4-1-2 0,-4-4 1 15,-10-2 0-15,0 0 5 0,-3 0 13 16,-5-2 26-16,-3 2 7 0,-2-2 5 0,-1 2-13 16,-5-3-3-16,2 1-8 0,-4-11 0 0,2 19 0 15,-2-19 12-15,0 15-16 0,0-15 6 0,0 0-13 16,2 17 2-16,-2-17-8 0,0 0 1 15,0 0-9-15,2 15 10 0,-2-15-15 0,0 0 10 16,0 0-11-16,0 0 7 0,2 13-8 0,-2-13 13 16,0 0-17-16,0 0 11 0,0 0-10 0,0 0 9 15,0 0-9-15,0 0-1 0,0 0-2 0,0 0 8 16,0 0-14-16,14 0 7 0,-14 0-10 16,11-7 12-16,-11 7-6 0,14-12 6 0,-3 5-10 15,-1 0-1-15,0 2-17 0,3-2-6 16,-1 0-10-16,0-1-1 0,-1 1 4 0,1-1 3 15,-1 1 8-15,1-1 8 0,-4 3 3 0,3-5 6 16,-3 3 3-16,-8 7 6 0,12-12-1 16,-12 12 1-16,11-9 4 0,-11 9-4 0,0 0 0 15,10-10 1-15,-10 10-7 0,0 0-4 0,8-7 0 16,-8 7 8-16,0 0 5 0,15 2 8 0,-15-2 13 16,20 9 5-16,-7-3 11 0,-1 3-3 15,3-2-4-15,-1 5-9 0,3 3 5 0,-3-1 8 16,3 1 19-16,-5 0-6 0,-2-2 33 0,1 1 29 15,-5-2 32-15,0-1 15 0,-4 4 6 0,-2-15-21 16,-6 25-20-16,0-15-28 0,-5 4-14 16,-1-6-18-16,-2 3-6 0,-3-4-16 0,-2 2-8 15,3-2-65-15,-3-1-109 0,3-1-128 0,1 0-123 16,1 0-145-16,3 0-729 0,1-1-912 16</inkml:trace>
  <inkml:trace contextRef="#ctx0" brushRef="#br0" timeOffset="-148498.27">19127 12082 6 0,'0'0'415'0,"0"0"-85"0,0 0-50 0,0 0-17 15,2-16-56-15,-2 16-8 0,0 0-38 0,0 0-18 16,-2-15-27-16,2 15-22 0,0 0-11 0,-6-15-12 16,6 15-7-16,-10-11-14 0,10 11 3 15,-13-12 7-15,3 6-3 0,-1 0 4 0,-1 0 2 16,-2 2 8-16,-1 0-16 0,-6-3 3 0,1 4-24 15,-3 1 7-15,-4 0-15 0,0 0 13 0,-4 3-18 16,2-2 11-16,-2 1 10 0,0 1 11 16,0 0-4-16,0-1-3 0,-2 2 4 15,0 0 0-15,-6 0 1 0,2-2 0 0,-1 1 1 16,3 2 2-16,2-2 3 0,0-1 15 0,0 0-13 16,2 0 9-16,2-1-26 0,2-2 11 0,2 2-13 15,3-1 13-15,1 2-20 0,0-2 8 0,3 0-24 16,-1 2 13-16,1-1-20 0,1 0 12 15,1 2-21-15,-1 0 17 0,0 1-22 0,1 0 15 16,-1-2-16-16,3 2 18 0,-3 2-14 0,3-2 9 16,-1 0-12-16,3-1 10 0,0 2-11 0,12-3 14 15,-21 3-14-15,21-3 16 0,-19 1-13 0,19-1 18 16,-12 4-6-16,12-4 16 0,0 0-15 16,-15 2 7-16,15-2-16 0,0 0 12 0,0 0-14 15,-14 2 14-15,14-2-20 0,0 0 16 0,0 0-12 16,0 0 16-16,-14 2-14 0,14-2 6 15,0 0-12-15,0 0 14 0,0 0-15 0,0 0 14 16,-11 2-12-16,11-2 10 0,0 0-9 0,0 0 9 16,0 0-14-16,0 0 13 0,0 0-14 15,0 0 16-15,0 0-12 0,0 0 12 0,0 0-16 16,-12 3 14-16,12-3-13 0,0 0 15 0,0 0-14 16,0 0 13-16,2 15-17 0,-2-15 24 15,4 23-13-15,-2-8 8 0,2 4-9 0,0-1 13 16,0 6 1-16,3 4 6 0,-3 2 5 0,0 5 12 15,2-1 12-15,0 7 2 0,-2-3-7 0,3 3-12 16,-3 0 5-16,4 6 7 0,-2 1-8 0,0 1 2 16,3-2-2-16,-1-1-7 0,-2-6 1 0,2 1-5 15,-1-1-5-15,1-1-8 0,0 1 5 16,-2-2-8-16,3 4 9 0,-3-8-9 0,2 3 9 16,0-4-11-16,-1 2-3 0,-1-7-4 0,0-3 9 15,0 2-4-15,0-2 7 0,1 0-4 0,-3-1 0 16,2-2 1-16,0-1 33 0,-2 0-45 0,0-5 32 15,1 3-34-15,1 0 29 0,-2-2-32 16,-2-1 35-16,2 0-39 0,0-1 36 0,0 0-39 16,-2 0 41-16,3-1-42 0,-3-2 33 0,2 2-30 15,-2-2 36-15,-2-12-40 0,6 22 38 0,-6-22-35 16,4 16 37-16,-4-16-33 0,4 11 36 0,-4-11-35 16,0 0 38-16,7 14-36 0,-7-14 32 15,0 0-30-15,10 12 31 0,-10-12-33 0,8 4 34 16,-8-4-39-16,13 5 33 0,-13-5-32 0,16 3 29 15,-16-3-27-15,21 4 28 0,-21-4-30 0,25 2 29 16,-9-2-24-16,3 0 24 0,-1 0-28 0,5 0 30 16,0 0-33-16,6-2 33 0,2 2-35 15,4-2 37-15,2 0-38 0,6-1 33 0,1 3-23 16,8-5 28-16,-1 1-32 0,3 0 28 0,-2-3-32 16,-1 4 33-16,1-1-31 0,-2-2 31 0,-9 4-34 15,-2-2 35-15,-2 1-32 0,-8-1 28 0,2 0-29 16,-4 1 37-16,-2-1-36 0,-2 3 34 15,-5-3-28-15,1-1 31 0,-2 2-30 0,-1-3 25 16,-3-1-26-16,-1-2 27 0,0-3-29 0,-3-2 5 16,-1-2-3-16,-2-5 7 0,-2 2-13 0,0-8 12 15,-2 1 3-15,-2-3 0 0,0-3 3 0,-4-6-4 16,0-3-2-16,-4-7 2 0,-2-2-2 16,-1-1 2-16,1-1-1 0,0-2-5 0,-3 1-7 15,3 0 19-15,1-1-20 0,-1 2 6 0,2 3 0 16,0 2 11-16,3 7-11 0,1 0 15 0,0 3-16 15,2 5 16-15,0 2-14 0,0 0 19 16,0 1-20-16,-2 2 13 0,2-1-10 0,-2 3 8 16,-1-4-11-16,1 4 18 0,-2 0-20 0,0-4 13 15,0 6-6-15,-3-4 10 0,3 5-16 0,-2 2 11 16,2 0-5-16,0 2 2 0,-1 1-4 0,1 4 12 16,0-1-14-16,2-1 15 0,-2 5-16 15,2-2 14-15,-1 2-12 0,5 10 6 0,-8-16-10 16,8 16 14-16,-8-14-15 0,8 14 0 0,-6-9-36 15,6 9-47-15,0 0-44 0,-9-9-43 16,9 9-15-16,0 0-40 0,0 0-29 0,-12 4-36 16,12-4-7-16,-6 19-42 0,2-8-51 15,2 8-453-15,0 1-480 0</inkml:trace>
  <inkml:trace contextRef="#ctx0" brushRef="#br0" timeOffset="-147180.27">19652 13510 214 0,'-8'-7'519'0,"8"7"-145"0,-15-13-12 0,15 13-60 0,-12-8-19 0,12 8-58 16,-14-7-27-16,14 7-38 0,-15-1-24 0,15 1-30 15,-14 1-16-15,14-1-18 0,-15 11-2 16,15-11-12-16,-14 12-9 0,7-2-3 0,7-10-6 16,-8 16-3-16,8-16-7 0,-6 16-4 0,6-16-3 15,-2 15-4-15,2-15-3 0,0 0 0 0,0 15-2 16,0-15 2-16,0 0-4 0,4 11 3 16,-4-11 0-16,0 0 1 0,0 0-2 0,14-2-4 15,-14 2 4-15,11-9 0 0,-11 9 4 0,10-12 2 16,-10 12 8-16,8-13 16 0,-8 13 9 15,9-14 16-15,-9 14-15 0,4-12 34 0,-4 12-21 16,0 0 35-16,6-11-38 0,-6 11 47 0,0 0-60 16,0 0-8-16,0 0-4 0,0 0-12 0,2-12 33 15,-2 12-48-15,0 0 41 0,0 0-50 16,0 0 42-16,-6 9-36 0,6-9 45 0,-2 12-47 16,2-12 39-16,-2 18-54 0,2-18 56 0,0 15-53 15,0-15 48-15,4 20-51 0,-4-20 46 0,8 12-48 16,-8-12 53-16,13 10-49 0,-13-10 48 0,12 4-47 15,-12-4 47-15,12-1-43 0,-12 1 38 16,15-8-34-16,-15 8 44 0,14-12-21 0,-14 12 30 16,11-14-22-16,-11 14 25 0,8-14-18 0,-8 14 16 15,4-10-30-15,-4 10 17 0,0 0-26 0,4-13 20 16,-4 13-23-16,0 0 9 0,0 0-29 16,2-11 17-16,-2 11-24 0,0 0 23 0,0 0-29 15,0 0 22-15,0 0-19 0,0 0 23 0,0 0-21 16,0 0 22-16,0 0-32 0,0 0 36 0,0 0-23 15,0 0 23-15,0 0-23 0,2 15 27 16,-2-15-17-16,0 0 20 0,0 0-16 0,0 0 25 16,9 4-15-16,-9-4 16 0,12-4-18 0,-12 4 17 15,19-9-20-15,-11 5 13 0,2-1-21 0,1-2 16 16,-11 7-14-16,14-13 25 0,-14 13-29 16,14-8 18-16,-14 8-22 0,11-7 14 0,-11 7-14 15,0 0 13-15,10-7-31 0,-10 7 33 0,0 0-21 16,0 0 10-16,0 0-18 0,0 0 23 0,0 0-33 15,0 0 35-15,0 0-16 0,0 14 20 16,0-14-22-16,-4 14 16 0,4-14-17 0,-2 12 19 16,2-12-19-16,0 0 20 0,0 16-19 0,0-16 20 15,0 0-19-15,6 13 20 0,-6-13-20 0,10 5 19 16,-10-5-14-16,13 1 16 0,-13-1-19 0,21-8 20 16,-9 4-22-16,-2-3 16 0,3 0-15 15,-1 0 20-15,-2-2-17 0,3 2 16 0,-3 0-24 16,1 0 29-16,-3 2-13 0,-8 5 12 0,14-7-17 15,-14 7 25-15,0 0 59 0,19 3 66 0,-19-3 17 16,8 19 23-16,-4-6-20 0,-2 3 16 16,0 0-24-16,-2 4 4 0,0-2-11 0,0 1-36 15,-2 1 0-15,0 1 14 0,-2-2-67 0,0-1-8 16,0 3-8-16,0-4-4 0,-5 1-12 0,3-1 0 16,-2 1-11-16,-2-4-9 0,-1 2 31 15,-1-4-57-15,0 2-86 0,-3-6-46 0,1 4-45 16,-3 2-88-16,-2-3-48 0,1-1-135 0,-1 0-9 15,1 0 65-15,-3-2 9 0,2 4-17 16,1-2-19-16,-3 1 17 0,2-2 22 0,1 3 34 16,-1-3-16-16,3 0 85 0,-1 1 3 0,1-3 72 15,-1 2 18-15,1-2 84 0,-1 2 24 0,-2-2 97 16,1 1-1-16,-1-1 98 0,1 0 33 0,-3-2 52 16,2 1 76-16,1-1 42 0,1-1 57 15,1 1 14-15,1-3 86 0,3 2-24 0,12-4-6 16,-23 3-19-16,23-3-4 0,0 0-22 0,0 0 147 15,0 0 6-15,37-4-61 0,0-3-55 16,13 0-47-16,8 1-158 0,35-3-219 0,2 1 0 0,4-3 0 16,1 5 0-16,1-2 0 0,0 0 0 15,-4 1 0-15,-2-2 0 0,-4 4 0 0,-18-1 0 16,-13 2 0-16,-5 1 0 0,-1-2-13 0,-10 2-466 16,-5 1-81-16,-10-1-116 0,0 1-60 0,-9 0 128 15,-3-4-24-15,-7 5-64 0,-10 1-506 16,0 0-847-16</inkml:trace>
  <inkml:trace contextRef="#ctx0" brushRef="#br0" timeOffset="-117631.33">20235 12978 93 0,'-16'0'286'0,"16"0"-59"0,0 0-40 0,-21 0-30 0,21 0-17 15,0 0 19-15,-15 0-48 0,15 0 31 0,0 0-62 16,0 0 59-16,-14-1-61 0,14 1 58 0,0 0-57 15,0 0 51-15,0 0-21 0,0 0 12 16,-15-2-26-16,15 2 21 0,0 0-13 0,0 0-7 16,0 0-24-16,0 0-1 0,0 0-22 0,5-16 0 15,3 9-16-15,0-3 5 0,2 3-21 16,1-3 9-16,-1 3-19 0,0 2 12 0,1-1-20 0,-11 6 10 16,16-8-13-16,-16 8 10 0,13-4-11 15,-13 4 11-15,0 0-16 0,0 0 19 0,4 14-12 16,-8-5 6-16,-2 3-10 0,-5 0 12 0,-3 5-12 15,-5-1 17-15,-2 3-18 0,-5-1 12 0,-3 1-8 16,-4 4 13-16,-3-2 7 0,7-5 18 16,1-1 17-16,5-3 15 0,2-1 6 0,5-4 2 15,1 1-13-15,3-1-9 0,12-7-9 0,-15 4-6 16,15-4-10-16,0 0-6 0,17-4-2 16,-5 0-6-16,7-3 2 0,6 0-2 0,1-3-2 15,3 1-4-15,2 0 1 0,-4 2-4 0,-2-2 3 16,0 4-7-16,-4 0 1 0,-5 1-6 15,1-2 2-15,-3 5-2 0,-1-3 2 0,-13 4 0 16,16-1-10-16,-16 1-36 0,0 0-62 0,0 0-58 16,-2 19-93-16,-4-8-22 0,-2 2-101 0,-1 4-413 15,3 3-401-15</inkml:trace>
  <inkml:trace contextRef="#ctx0" brushRef="#br0" timeOffset="-115056.75">19861 12247 205 0,'0'0'319'0,"8"-11"-94"16,-8 11 21-16,8-11-61 0,-8 11 19 0,7-7-10 15,-7 7-1-15,6-9 2 0,-6 9-12 0,0 0 8 16,6-10-16-16,-6 10 7 0,0 0-22 15,0 0-19-15,0 0-7 0,-8-10-19 0,8 10-8 16,-15-3-15-16,15 3-14 0,-22 3-7 16,9 1-10-16,-5 2-11 0,-3 1-7 0,-2 5-11 15,-4 3 23-15,0 3-4 0,-2 8 16 0,1 2 3 16,1 7 28-16,2 2 2 0,4 3 20 16,0 5 19-16,9 4-5 0,2 6-2 0,6-1-11 15,8 5-3-15,8-4-15 0,13 20-12 0,10-7-16 16,6-5-8-16,9-9-3 0,4-4-16 0,6-10-1 15,2-3-7-15,-8-15-13 0,-7-10-1 0,3-4-7 16,-9-8-3-16,4-9 9 0,-1-7 0 0,-3-9-8 16,-6-9 0-16,-6-7-9 0,0-27-2 15,-14 5-13-15,-9 2-32 0,-8-1-14 0,-13-30-9 16,-5 8-15-16,-11 2-11 0,-6 7-11 0,-9 10-14 16,-6 9-13-16,-3 11-19 0,3 15-22 15,2 11-32-15,-3 7-49 0,-5 6-47 0,0 5-55 16,-2 2-98-16,0 10-82 0,4 0-305 0,0 4-451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5:07:14.163"/>
    </inkml:context>
    <inkml:brush xml:id="br0">
      <inkml:brushProperty name="width" value="0.05292" units="cm"/>
      <inkml:brushProperty name="height" value="0.05292" units="cm"/>
      <inkml:brushProperty name="color" value="#FF0000"/>
    </inkml:brush>
  </inkml:definitions>
  <inkml:trace contextRef="#ctx0" brushRef="#br0">7526 3232 475 0,'0'0'374'0,"-8"-8"-43"16,8 8-48-16,-12-6-32 0,12 6-17 0,-11-3-16 15,11 3-19-15,0 0-9 0,-12-5-5 16,12 5-15-16,0 0-11 0,0 0-13 0,0 0-15 16,-12-3-12-16,12 3-5 0,0 0-10 0,0 0 18 15,0 0 23-15,0 0 48 0,0 0 39 16,0 0 13-16,10 10 2 0,-10-10 25 0,29-1-21 0,-13-5 16 16,9-1 48-16,4-6-1 0,8-6-37 15,3-6-29-15,1-2-38 0,17-14-32 0,-4-1-27 16,-1-2-23-16,-7 10-25 0,-9 4-23 15,-2 3-16-15,0 0-11 0,-12 6-13 0,0 4-4 16,-5 3-15-16,-1 1-5 0,-3 2-25 0,-3 2-31 16,-3 1-69-16,-8 8-106 0,12-9-184 15,-12 9-180-15,0 0-141 0,0 0 92 0,0 0-59 16,-12 12-120-16,4-2-364 0,6-1-816 0</inkml:trace>
  <inkml:trace contextRef="#ctx0" brushRef="#br0" timeOffset="630">10559 3175 302 0,'-13'4'445'0,"-1"1"-67"0,2-1-56 15,1 3-24-15,-1 0-15 0,-3 0-33 16,7 2 5-16,-4-3-8 0,5 3-16 0,-1-3-1 16,8-6-11-16,-12 13 39 0,12-13 47 0,0 0 2 15,4 13-1-15,-4-13-18 0,21-2-15 0,-7-2-29 16,9-7-31-16,8-2 59 0,6-6-74 15,6-5-13-15,3 0-59 0,12-14 4 0,-9 7-50 16,-7 3 10-16,-3 2-44 0,-2 1 17 0,-6 2-42 16,-4 5-33-16,-8 4-119 0,-3 3-86 15,-1 0-141-15,1 2-120 0,-10 2 68 0,-6 7-60 16,17-4-30-16,-17 4-40 0,0 0-102 0,-4 17-328 16,0-7-627-16</inkml:trace>
  <inkml:trace contextRef="#ctx0" brushRef="#br0" timeOffset="1249.99">13397 3150 306 0,'0'0'519'0,"-12"8"-91"15,12-8-66-15,-15 7-28 0,15-7-51 16,-16 10-38-16,16-10-27 0,-13 11-14 0,13-11-12 16,-8 6 5-16,8-6-11 0,0 0 38 0,0 0 29 15,0 0-1-15,0 0-18 0,16-4-32 0,1-5-35 16,6-5-23-16,6-2-30 0,6-7-23 15,8-4-19-15,1-1-18 0,16-9-5 0,-11 7-15 16,-7 3-3-16,-3 2-12 0,-2 3 0 0,-2 1-36 16,-8 5-59-16,-4 2-82 0,-5 3-61 15,-5 3-54-15,-3 6-16 0,-10 2-33 0,0 0-47 16,10 13-88-16,-20-1-51 0,0 6-352 0,-9 4-485 16</inkml:trace>
  <inkml:trace contextRef="#ctx0" brushRef="#br0" timeOffset="9920.09">15384 2719 531 0,'0'0'470'0,"0"0"-81"0,0-15-59 16,0 15-45-16,0 0-57 0,0 0-33 16,0 0 2-16,0 0 3 0,-9 9 21 0,1 6-9 15,0 4-11-15,-3 11-25 0,-1 2-19 0,-3 2-24 16,3 6-25-16,0 2-24 0,1-5-7 16,1-1-22-16,2 2-6 0,-1-3-9 0,3 2-7 15,0-4-18-15,2-5-52 0,0-2-55 0,0 1-49 16,0-5-30-16,1-3-48 0,-1-2 8 0,2-2-12 15,-2-2-23-15,-2-5 45 0,6-8 14 16,-15 11 58-16,15-11 11 0,-20-1 48 0,7-3 0 16,3-3 72-16,-4 0 30 0,1-2 37 0,1-1 35 15,-3-1 12-15,3 0 20 0,0 1 2 0,1 0 25 16,1 0 7-16,0-2-6 0,1 5-12 16,3-3-21-16,6 10-26 0,-4-18-18 0,8 7-25 15,4 1-12-15,5-1-7 0,5-1-6 16,5-1-9-16,4-2-11 0,4 0 0 0,6-2 0 15,0 0-1-15,3 0-6 0,-1 1-10 0,-6 2 10 16,-2 1-5-16,-2 0 2 0,-4 2-4 0,-5 3 2 16,-3 1-1-16,-1 1 1 0,-3 2 0 0,-3-1 12 15,-10 5 9-15,17-5 6 0,-17 5 0 16,0 0 11-16,0 0-7 0,0 0 9 0,-9 15 5 16,3-7 6-16,-2-2-13 0,0 2-7 0,2 0-7 15,-1 2 2-15,1-3-5 0,0 2-3 16,6-9-8-16,-8 16 0 0,8-16-6 0,-4 17 7 15,4-17-2-15,0 0 0 0,6 17 4 0,-6-17-14 16,8 8 8-16,-8-8-6 0,14 3 1 0,-14-3 1 16,13-1-7-16,-13 1-1 0,16-7 1 15,-16 7-8-15,17-10 2 0,-17 10 1 0,12-12-1 16,-12 12 1-16,11-13 2 0,-11 13 3 16,10-14-1-16,-10 14-2 0,6-12 0 0,-6 12 0 15,6-10 2-15,-6 10-1 0,0 0 3 0,7-11-6 16,-7 11-6-16,0 0 0 0,0 0-3 0,6-10 11 15,-6 10-11-15,0 0-2 0,0 0 12 0,0 0 1 16,0 0 5-16,14-2 1 0,-14 2-4 16,0 0 0-16,0 0 5 0,13 7-4 0,-13-7 3 15,0 0-1-15,0 0 2 0,14 1-3 0,-14-1 2 16,15-3-4-16,-15 3 6 0,16-6-7 16,-16 6 8-16,17-10-3 0,-9 3-3 0,2 0-2 15,-1 1-1-15,-1 0 5 0,0-2-3 0,-8 8 4 16,13-8-8-16,-13 8 2 0,8-8-13 0,-8 8 9 15,0 0 2-15,0 0-3 0,0 0 1 0,0 0-1 16,0 0 5-16,0 0 5 0,0 0-4 16,8 9 0-16,-8-9-2 0,0 0-5 0,0 0 7 15,0 15 5-15,0-15 1 0,0 0 1 16,10 7-3-16,-10-7-1 0,0 0-3 0,19-3 7 16,-19 3-1-16,17-7-3 0,-9 1 3 0,0 0-2 15,0-2 4-15,-1 1 6 0,-1-2 24 16,-6 9 50-16,10-15 43 0,-10 15 15 0,8-10-12 15,-8 10-10-15,0 0-15 0,0 0 8 0,0 0 69 16,-6 9 32-16,-2 6-18 0,0 5 45 16,-5 2-1-16,1 6 11 0,-3 2-3 0,-1 1-15 15,-1 8-46-15,-1-1-12 0,1 1-41 0,-1-1-6 16,3-6-75-16,3-4-56 0,1-2 0 0,1-4 0 16,2-2 0-16,1-3 0 0,1-4-57 0,0 0-264 15,2-3-131-15,4-10-165 0,0 0-99 16,-8 7 76-16,8-7 69 0,0 0-32 0,4-16-9 15,-4 16-527-15,4-21-784 0</inkml:trace>
  <inkml:trace contextRef="#ctx0" brushRef="#br0" timeOffset="10388.35">15851 3030 158 0,'8'-10'596'0,"0"2"-135"0,-8 8-40 15,13-12-50-15,-13 12-36 0,10-12-52 0,-10 12-13 16,12-11-24-16,-12 11-22 0,15-10-35 0,-15 10-26 15,18-9-33-15,-9 3-24 0,1 1-28 16,-10 5-13-16,19-7-11 0,-19 7-12 0,16-8-10 16,-16 8-3-16,13-4-5 0,-13 4-2 0,0 0 6 15,0 0-2-15,0 0-1 0,0 0-5 0,0 0 12 16,0 0 14-16,-9 7 19 0,-1 1 13 16,0-1 5-16,-3 5 1 0,1-1 1 0,-1 1-4 15,1 3-6-15,4 0-10 0,-3 0-12 0,3-2-15 16,2 2 9-16,2-2-8 0,4 1 5 0,2-2-14 15,4-1 1-15,0-3-10 0,7-1 8 16,-1-3-12-16,5-1 0 0,-1-2-10 0,3-4 9 16,-1 2-11-16,1-4 8 0,0-3-10 0,1-3 6 15,-1 0-14-15,-1-4 14 0,-1-3-9 16,0-1 10-16,-3-2 3 0,-2-3 40 0,-1-6 3 16,-1 0 55-16,-2-2 1 0,-1-1 55 15,-1 4-8-15,-2 2 42 0,0 5 49 0,-2 2 11 0,0 1 10 16,0 2-57-16,-2 3-37 0,2 2-64 15,-2 12-4-15,2-15-39 0,-2 15 13 0,0 0-30 16,0 0 17-16,-4 26-16 0,2-11-19 16,2 6-1-16,-2-1-34 0,2 4 0 0,-2-2 0 15,0 3 0-15,2-2-184 0,0 0-125 0,-2-1-145 16,2-3-157-16,0 4-125 0,0-4 81 0,0-1-32 16,0-1-755-16,-2-1-1131 0</inkml:trace>
  <inkml:trace contextRef="#ctx0" brushRef="#br0" timeOffset="10537.43">16152 2920 120 0,'0'0'771'0,"3"-18"-150"0,-3 18-80 15,4-19-69-15,-4 19-23 0,14-15-15 16,-4 7-29-16,5-1-33 0,4-2-51 0,1 0-27 0,3 1-76 16,0 0-23-16,2-1-59 0,-3 1-38 15,3-1-146-15,-2 0-159 0,2 3-136 0,-3-3-142 16,1 4-196-16,0-2-485 0,-3 0-811 0</inkml:trace>
  <inkml:trace contextRef="#ctx0" brushRef="#br0" timeOffset="11869.09">17967 3104 87 0,'-14'0'437'0,"14"0"-70"0,-15 4-49 16,15-4-40-16,-12 4-24 0,12-4-32 15,-14 8 0-15,14-8-33 0,-11 8 1 0,11-8-18 16,0 0 23-16,-6 11 18 0,6-11 33 0,0 0 15 16,15 3-10-16,-1-6-30 0,5-2-24 15,5-2-30-15,9-6-28 0,9-3-24 0,1-3-22 16,5-2-20-16,1 0-13 0,-1-1-8 15,-3 1-16-15,-1-1-3 0,-3 0-8 0,-2 4-4 16,-3-1 2-16,-7 4-9 0,-7 5-6 0,-1 1-34 16,-7 1-59-16,1 1-70 0,-5 3-38 0,-10 4-62 15,0 0-43-15,11 7-56 0,-11-7-97 0,-13 19-57 16,3-7-384-16,-7 5-530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5:07:34.799"/>
    </inkml:context>
    <inkml:brush xml:id="br0">
      <inkml:brushProperty name="width" value="0.05292" units="cm"/>
      <inkml:brushProperty name="height" value="0.05292" units="cm"/>
      <inkml:brushProperty name="color" value="#FF0000"/>
    </inkml:brush>
  </inkml:definitions>
  <inkml:trace contextRef="#ctx0" brushRef="#br0">2228 11361 286 0,'-2'-11'426'0,"2"11"-75"16,-8-19-55-16,8 19-21 0,-4-21-33 0,4 21 9 15,-4-16-47-15,4 16 11 0,-4-11-25 0,4 11 27 16,0 0-20-16,0 0 43 0,0 0 14 16,0 0 25-16,4 11-4 0,0 5-11 0,0 7-15 15,2 6-36-15,-2 9-7 0,3 2-38 0,-1 7 1 16,0 2-17-16,0 2 8 0,0-4 2 16,1-3-15-16,-3-3-31 0,0-2-25 0,-2 0-13 15,2-8-16-15,0-3-7 0,-2-7-12 16,2 0-10-16,-2-4-12 0,1-4 1 0,-3-13-6 15,6 13-1-15,-6-13 2 0,6-15-5 0,-4-2 1 16,-2-6-8-16,0-7-30 0,-2-4 44 16,0-3-39-16,-2-3 41 0,-2 3-41 0,1-3 40 0,1 2-12 15,-2 8-4-15,2 3 0 0,2 1-2 0,-2 6-1 16,2-1-8-16,0 6 1 0,-1 1 1 16,3 14 0-16,-2-21 3 0,2 21 11 0,0 0 10 15,0 0 9-15,0 0 18 0,0 0-26 16,0 0 30-16,0 0-31 0,9-4 24 0,-9 4-33 15,0 0 22-15,0 0-32 0,14-3 32 0,-14 3-27 16,17-17 27-16,-5 4-33 0,1-6 30 16,1-6-29-16,3-6 30 0,-3-3-37 0,0-3 27 15,-1 2-21-15,-3-2 28 0,-2 6-10 0,1 1 89 16,-5 7 76-16,2 1 42 0,-4 4 11 0,2 2-16 16,-2 1-129-16,-2 15-90 0,2-16 0 0,-2 16 0 15,0 0 0-15,0 0 0 0,-4 24 0 16,4-7 0-16,-2 4 0 0,4 1 0 0,-2 4 0 15,4 6 0-15,-2-3 0 0,5 9 0 0,-1-1 0 16,2 1 0-16,-2-2 0 0,5-1 0 16,-1 3 0-16,0-2 0 0,3-2 0 0,-3 0 0 15,0-2 0-15,3-2 0 0,-5-5 0 0,2-1-185 16,1-2-709-16,-1 0-164 0,-2-6 163 16,-1-2 56-16,1-1-531 0,-2-3-1040 0</inkml:trace>
  <inkml:trace contextRef="#ctx0" brushRef="#br0" timeOffset="247.99">2727 11476 514 0,'0'-19'901'0,"-3"4"-160"0,1 0-135 16,0 2-66-16,2 13-67 0,-2-21-66 0,2 21-67 16,0 0-34-16,-2-12-16 0,2 12 10 0,0 0 9 15,2 24 106-15,-2-9-3 0,2 5-35 0,0-1-28 16,3 4-31-16,-3-3-30 0,2 3-39 15,2-1-193-15,-2-4-56 0,2-2 0 0,3 3 0 16,-1-8 0-16,0 1 0 0,0-1 0 0,3-5 0 16,-11-6 0-16,22 1 0 0,-22-1 0 0,21-7 0 15,-9-1-482-15,-1-4-229 0,-1 1-92 16,3-8 59-16,1 0 135 0,-2-3-3 0,1-7-46 16,1 0-471-16,1-3-774 0</inkml:trace>
  <inkml:trace contextRef="#ctx0" brushRef="#br0" timeOffset="6970.77">3398 11120 145 0,'-2'-15'478'0,"0"1"-103"15,0-2-52-15,0-1-58 0,-2 1-16 0,0-2-31 0,-2-1-36 16,-1 0-23-16,-1-3 9 0,-2-1-35 16,-3 0 9-16,1-3-20 0,-2-1-8 0,-3 1-11 15,-2-3-1-15,1 2 4 0,-3 0-2 0,-2-3-11 16,-1 0 3-16,-3 3-13 0,0 1-24 16,-2 0 19-16,-2 4-23 0,-4 3 14 0,-5 2-19 15,-1 2 20-15,-4 5-11 0,-3 2 15 16,5 5-1-16,-3 3 6 0,-8 3-6 0,-1 3-7 15,1 4-5-15,0 4-12 0,0 1-4 0,3 3-9 16,-17 10-9-16,1 2 0 0,16-1-6 0,7-2-4 16,3 0-3-16,-15 15 1 0,13-4-5 15,8-5 18-15,-9 20-16 0,5 5 4 0,4 4-4 16,6 6-3-16,6 3-3 0,4 8 9 0,5 8-2 16,4-3 8-16,6-7-12 0,4-10 7 0,4 24-6 15,8-3-5-15,3-1 6 0,7-6 0 0,3-6 4 16,4-6-16-16,8-7 11 0,7-8-8 0,-1-14 6 15,0-13 1-15,24 0 6 0,-3-12-1 0,0-10 1 16,4-9 7-16,27-11-9 0,0-11 17 0,0-8-21 16,-4-15 13-16,44-33-13 0,-38 15 5 15,-23 4-3-15,-4-3 7 0,-3-3 20 0,-7-2 4 16,-7 0 15-16,-7-2 0 0,-13-1 2 0,-8 2-3 16,-13 11-2-16,-10 9 11 0,-4-1-12 15,-8 1-32-15,-9 3 20 0,-4 4-35 0,-6 2 22 16,-2 6-23-16,-6 3 18 0,-2 5-30 0,-2 6 15 15,-3 4-22-15,-1 4 22 0,7 10-29 16,1-1 7-16,4 6-93 0,4 2-71 0,0 4-43 16,7 4-65-16,3 2-60 0,4 5-24 15,9 1-37-15,4 0-103 0,6 1-60 0,7 2-331 16,7 2-544-16</inkml:trace>
  <inkml:trace contextRef="#ctx0" brushRef="#br0" timeOffset="29373.84">8399 11145 400 0,'0'0'463'0,"-13"10"-98"0,13-10-55 16,-10 15-38-16,2-7-16 0,-1 0-54 0,9-8-8 16,-10 11-26-16,10-11 7 0,-8 11 2 0,8-11 8 15,0 0 9-15,0 0-4 0,0 0-11 16,0-15-7-16,8 0-2 0,7-8-17 0,-7 1-6 16,6-6-17-16,3-2-20 0,-3-4-18 0,-1-6-11 15,1-2-11-15,-1 0-10 0,-3-3-8 16,-2 5-7-16,0-2-3 0,-5 4-4 0,-1 0 1 15,0 5-7-15,2 5 10 0,-4 4-1 0,0 3 0 16,-4 0-9-16,2 5-9 0,-3 0-11 16,1 5-5-16,-4 2-2 0,8 9 2 0,-14-8-10 15,14 8-3-15,-23 8 4 0,15 2 4 0,-7 2-7 16,7 7 3-16,-5 3-6 0,3 3 7 0,2 6 2 16,0 4 9-16,1-1-13 0,3 3 4 15,0 1-3-15,4-4 4 0,0 0-5 0,4 3 5 16,0-3-4-16,3-4 2 0,1-3-3 0,2-3 2 15,3-3 1-15,-1-2 1 0,7-4 5 16,-1-4-3-16,-3-4 3 0,5-3 0 0,-1-1-3 16,-5-2 0-16,3-2 3 0,-3-2-1 0,3 2 5 15,-7-1-3-15,-10 2 7 0,19-5-6 0,-19 5 9 16,16-3-7-16,-16 3 4 16,0 0-16-16,0 0 8 0,11-4-12 0,-11 4 8 0,0 0-1 15,0 0-4-15,0 0 1 0,0 0-2 0,0 0-3 16,0 15 0-16,0-15 0 0,0 0-1 0,0 0-2 15,2 14 5-15,-2-14-1 0,0 0 4 16,10 13 2-16,-10-13-1 0,13 7-2 0,-13-7 2 16,14 6 1-16,-14-6 1 0,0 0 1 0,17 0 7 15,-17 0-3-15,14-6 5 0,-14 6 0 16,8-12-1-16,-8 12-7 0,11-17 5 0,-11 17-6 16,0-20 6-16,0 20-5 0,-4-23 5 0,-1 11-13 15,1 1 12-15,-2 1-8 0,2-1 3 0,0 2-5 16,-7 1 8-16,7 0-11 0,4 8 5 15,-16-11-6-15,16 11 4 0,-11-10-10 0,11 10 9 16,0 0-12-16,-12-4 9 0,12 4-5 0,0 0 6 16,0 0-1-16,0 0 5 0,4 15-4 15,-4-15 3-15,13 12-4 0,-3-4 9 0,-2-1-8 16,0 0 10-16,3-1-9 0,1 0 7 0,-1 0-3 16,-3-2 3-16,4 1 1 0,-12-5 3 0,19 3-5 15,-19-3 4-15,18-1-4 0,-18 1 4 0,17-7-2 16,-17 7 4-16,19-10-5 0,-19 10 3 15,10-15-7-15,-2 7 5 0,-4 0-4 0,2-1 4 16,-6 9-4-16,9-20 7 0,-9 20-7 0,8-17-3 16,-8 17 4-16,8-19-2 0,-8 19 7 15,4-17-4-15,-4 17 4 0,7-15-14 0,-7 15 4 16,0 0-4-16,4-13-2 0,-4 13 0 0,0 0 0 16,0 0 5-16,8-6-2 0,-8 6 5 15,0 0 6-15,19 6-6 0,-19-6 0 0,14 9 5 16,-14-9-3-16,17 11 2 0,-17-11-6 0,18 12 5 15,-18-12 1-15,13 11 13 0,-13-11 7 0,10 13 22 16,-10-13 6-16,8 15 30 0,-8-15-6 16,4 17 45-16,-4-17-24 0,0 22 13 0,0-22-46 15,-8 22 13-15,0-11-40 0,2 1 17 0,1-4-88 16,1 4-127-16,4-12-196 0,-12 15-21 16,12-15-93-16,-4 13-77 0,4-13-58 0,0 0-530 15,0 0-785-15</inkml:trace>
  <inkml:trace contextRef="#ctx0" brushRef="#br0" timeOffset="29543.05">9248 10909 107 0,'9'-9'779'0,"-9"9"-163"0,14-15-61 0,-14 15-66 16,12-12-52-16,-12 12-64 0,9-15-63 16,1 7-66-16,-2 3-59 0,3-1-34 0,-3-1-67 15,0 0-131-15,-8 7-96 0,23-5-104 0,-23 5-116 16,19 0-93-16,-19 0-99 0,12 11-238 15,-2-2-393-15</inkml:trace>
  <inkml:trace contextRef="#ctx0" brushRef="#br0" timeOffset="29931.03">9360 11079 254 0,'-8'13'847'0,"4"-2"-121"0,4-11-93 16,-7 18-73-16,7-18-71 0,0 0-86 0,2 12-87 16,-2-12-62-16,17-3-54 0,-7-2-45 0,3 0-62 15,5-1-149-15,-5-3-133 0,9-2-138 16,1-3-134-16,0 4-207 0,4-6-343 0,0 1-667 15</inkml:trace>
  <inkml:trace contextRef="#ctx0" brushRef="#br0" timeOffset="30644.71">10455 10388 280 0,'0'0'549'15,"-4"-12"-80"-15,4 12-47 0,0 0-34 0,-8-13-76 16,8 13-56-16,0 0-40 0,0 0-18 0,0 0 13 15,-8 6 2-15,8-6 18 0,0 24 7 0,0-9-12 16,4 2-14-16,-4 5-7 0,4-3-31 0,0 5-11 16,0 1-35-16,0 2-26 0,-4 1-15 15,7 0-15-15,-3-2-15 0,0 1-9 0,0 1-11 16,0-3 5-16,-4-1-54 0,4-3-111 16,1 1-122-16,-3 0-86 0,-2-2-87 0,0-2-99 15,0-2-96-15,-2-1-415 0,-3 0-681 0</inkml:trace>
  <inkml:trace contextRef="#ctx0" brushRef="#br0" timeOffset="30857.15">10222 11073 530 0,'-12'6'764'16,"12"-6"-142"-16,0 0-113 0,-11 4-78 0,11-4-60 16,0 0-42-16,0 0-19 0,15-4-27 0,-1 0-3 15,-1 0-28-15,5-2 5 0,5-1-38 0,4-1 1 16,8-1-54-16,0-2-25 0,6-3 53 15,-1 3-72-15,-3 2 17 0,-2-2-67 0,-2 2 22 16,-2 0-53-16,-4 3 4 0,-4-1-151 0,-1 2-116 16,-5 0-148-16,-3 2 42 0,-1 1-34 15,-13 2-39-15,23 0-42 0,-23 0-84 0,14 9-65 16,-14-9-356-16,0 14-604 0</inkml:trace>
  <inkml:trace contextRef="#ctx0" brushRef="#br0" timeOffset="31144.1">10493 11263 226 0,'0'0'718'0,"-19"-4"-121"15,19 4-50-15,-19-5-75 0,19 5-47 0,-12-8-50 16,12 8-65-16,-8-7-58 0,8 7-49 16,0 0-45-16,0 0-24 0,0 0-24 0,0 0-17 15,12-6-5-15,-12 6 10 0,13 15 13 0,-7-3 34 16,2 2 3-16,-4 3 45 0,0 1-5 0,3 2 102 15,-3 1 35-15,0 2 0 0,0-4 9 0,-4 1-55 16,4 0-21-16,0 0-59 0,-2-4-9 16,2-2-50-16,5-1 2 0,-1-3-29 0,-2-2-108 15,7-2-5-15,1-4 0 0,-2-2 0 0,7 0 0 16,0-7 0-16,-3 3-320 0,3-1-221 16,-1-1-180-16,-1 2-108 0,-3 0 160 0,-1-1-87 15,1 2-625-15,-14 3-1053 0</inkml:trace>
  <inkml:trace contextRef="#ctx0" brushRef="#br0" timeOffset="32409.79">11522 10520 305 0,'0'0'432'16,"0"0"-55"-16,0 0-53 0,-10-8-33 0,10 8-40 16,0 0-41-16,0 0-33 0,-17-2-23 15,17 2-17-15,0 0-18 0,-18 2-14 0,18-2-15 16,-19 5-7-16,9 1-5 0,-3 1-4 0,1 3 5 15,2-1-11-15,-3 2 0 0,3 3-6 0,-3 2-3 16,1 2-7-16,-2 2-5 0,5-1-7 0,-1 0-7 16,2 0-5-16,1-1-8 0,3-2-1 15,0-1-1-15,4 0 1 0,4-4-9 0,3 0 8 16,1-2-6-16,0-4 0 0,7-2-4 0,1-2 0 16,-1-2 1-16,-1-2 2 0,3-3-2 15,1-1 1-15,-3 0-6 0,-3-2 8 0,3-2-6 16,-3 2 7-16,-4-4 1 0,-2 1 11 0,-1 0 5 15,-1 2 8-15,-4 10-11 0,-4-26 16 16,-1 14-24-16,-1 3 20 0,-2-1-12 0,0 2 7 16,-3 1-14-16,-1 3 1 0,4-1-11 0,8 5 4 15,-23-4-11-15,23 4 8 0,-19 0-13 16,19 0 7-16,-12 4-8 0,12-4 5 0,-10 11-5 16,10-11-1-16,-5 10 3 0,5-10 8 0,9 15-2 15,-9-15-4-15,10 12 5 0,-10-12 5 0,27 6-11 16,-15-6 12-16,3-1-6 0,1-2 0 0,-1-2-4 15,3-2 8-15,-1-1-5 0,-3-3-3 16,7-2-3-16,-6 0 12 0,-1-1-10 0,-2-2 11 16,1 1-9-16,-3-1 5 0,-2-1-8 15,-1-1 8-15,-3-2-4 0,-4 2 13 0,4-1-2 16,-4 0 24-16,0 3 0 0,0 1 5 0,0 1 3 16,0 14-6-16,0-23-13 0,0 23-12 15,-4-13-3-15,4 13-1 0,0 0-12 0,0 0 10 16,0 0-7-16,-4 20 3 0,4-7 16 0,0 4 4 15,-2-1 14-15,2 5 7 0,0-1 4 0,-3 2 1 16,3 1-5-16,0 0 5 0,0-1-10 16,-2 1-6-16,2-2-3 0,0 0-11 0,-4-3-1 15,4-2-1-15,0 1 4 0,0-17-4 0,0 22 3 16,0-22 0-16,0 0-10 0,4 15-1 0,-4-15 2 16,0 0 0-16,0 0-8 0,7-9 2 15,-7 9-8-15,12-16 4 0,-12 16-6 0,12-15 1 16,-1 7-2-16,-1 1 1 0,2 0-5 0,3 0 9 15,-3 1-6-15,3 2 10 0,-3-1-6 0,1 4 9 16,-13 1-1-16,18-1 27 0,-18 1 7 0,19 4 32 16,-19-4-10-16,4 8 55 0,-4-8-35 15,0 15 5-15,0-15-35 0,-8 22-8 0,-3-10-7 16,3-2-9-16,-2 2 8 0,-3-1-16 16,3-2-49-16,-2-1-92 0,3 2-111 0,1-5-71 15,8-5-37-15,-10 7-99 0,10-7-72 0,0 0-57 16,0 0-60-16,10-16-322 0,3 6-604 15</inkml:trace>
  <inkml:trace contextRef="#ctx0" brushRef="#br0" timeOffset="32629.8">11971 10443 206 0,'12'-18'574'0,"-8"3"-82"0,0 0-45 0,-2 4-29 16,-2 11-68-16,0-21-37 0,0 21-40 16,-2-11-36-16,2 11-32 0,0 0 5 0,0 0 7 15,-12 8-6-15,12-8-3 0,-4 23 15 0,4-7-4 16,0-1 10-16,4 4-26 0,0 0 20 15,4 4-24-15,-1-2 61 0,1 0-25 0,2 2-28 16,-6-6-33-16,0 2-11 0,1 0-34 0,-1-1-12 16,-4-2-21-16,0 2-1 0,-4-3-30 15,-1 0-3-15,-3-3-118 0,-2-1-138 0,2 0-149 16,-1-3-169-16,-1 1-68 0,10-9 79 0,-12 10-91 16,12-10-95-16,0 0-518 0,0 0-845 15</inkml:trace>
  <inkml:trace contextRef="#ctx0" brushRef="#br0" timeOffset="32780.8">12163 10606 627 0,'10'-9'762'0,"-1"1"-89"0,-1-1-81 0,4 1-38 15,-6 1-81-15,7-1-88 0,-3 1-90 0,-2-1-54 16,3 3-54-16,-3-2-52 0,6 3-126 16,-5 0-129-16,3 2-115 0,3-1-117 0,-3 1-108 15,-12 2-129-15,23-3-405 0,-23 3-649 0</inkml:trace>
  <inkml:trace contextRef="#ctx0" brushRef="#br0" timeOffset="33728.18">12694 10423 419 0,'0'0'579'15,"0"0"-101"-15,-2-17-72 0,2 17-77 0,0 0-72 16,0 0-47-16,0 0-8 0,0 0 17 15,0 0 5-15,0 0-11 0,-4 19-13 0,4-4 0 16,-2 0-11-16,0 5-11 0,-2 0-4 0,0 2-14 16,-1 3-24-16,1 3-16 0,-2 1-21 0,2 0-12 15,0-1-11-15,0-1-18 0,-2-2-3 0,1-3-19 16,1 0 0-16,0-6-6 0,0 1 46 16,4-2 38-16,-4-2 92 0,4-13 14 0,-4 15-16 15,4-15-69-15,0 0-26 0,0 0-22 16,-4-18-17-16,4 3-15 0,-2-5-14 0,2-2 26 15,2-1-41-15,0-7 18 0,0-2-41 0,6-4 26 16,0-3-34-16,3-5 5 0,3 0 10 16,3 1 9-16,-1-1-35 0,3 5 32 0,-1 2-36 15,1 3 3-15,2 5 2 0,-3 5-5 0,-5 5 2 16,1 4-7-16,-4 4 7 0,-1 4 6 0,-9 7 5 16,0 0 1-16,14 3 33 0,-14-3-33 0,-6 21 31 15,-2-4-34-15,-1 2 32 0,-1 0-35 16,-4 4 31-16,-3 2-33 0,3-1 36 0,1-2-37 15,-1-3 35-15,1 0-35 0,3-2 31 0,2-4-40 16,-1 1 24-16,1-4-44 0,4 0 39 16,4-10-31-16,-2 15 36 0,2-15-27 0,8 7 34 15,-8-7-31-15,15 5 31 0,-15-5-30 0,18 0 34 16,-18 0-33-16,23 0 33 0,-23 0-30 0,23-5 29 16,-9 5-31-16,-14 0 24 0,21-5-38 15,-21 5 22-15,23-5-34 0,-23 5 31 0,20-7-24 16,-20 7 43-16,17-5-31 0,-17 5 37 0,12-5-33 15,-12 5 35-15,0 0-29 0,15-5 30 0,-15 5-35 16,0 0 33-16,0 0-36 0,12-5 36 16,-12 5-35-16,0 0 34 0,0 0-33 0,0 0 34 15,0 0-37-15,13-2 29 0,-13 2-33 16,0 0 32-16,0 0-24 0,0 0 31 0,10-6-27 16,-10 6 30-16,0 0-31 0,16-4 37 0,-16 4-32 15,11-7 34-15,-11 7-35 0,18-8 37 16,-18 8-33-16,19-11 27 0,-9 6-34 0,1-1 36 15,-1-2-32-15,-2 1 30 0,7-1-28 0,-5 1 28 16,2-1-30-16,-3 3 33 0,-1-2-35 0,-8 7 30 16,19-10-31-16,-19 10 25 0,8-8-31 0,-8 8 30 15,0 0-32-15,0 0 26 0,0 0-27 16,0 0 36-16,0 0-34 0,0 0 30 0,0 18-27 16,0-18 29-16,-4 17-31 0,4-17 35 0,-4 18-36 15,4-18 35-15,-2 17-31 0,2-17 26 16,0 13-26-16,0-13 35 0,6 10-26 0,-6-10 35 15,12 5-34-15,-12-5 34 0,19 0-30 0,-5-1 30 16,-6-4-27-16,7 0 31 0,-5-4-29 0,3-1 25 16,-3-1-25-16,0-1 26 0,1-3-29 15,-3-1 21-15,0-5-21 0,1-2 30 0,-1 1-36 16,-2-2 28-16,-2 4-22 0,0 2 37 0,0 1 33 16,-2 2 21-16,3 0-11 0,-3 3-24 15,-2 12-17-15,2-17-12 0,-2 17-1 0,0 0 13 16,0 0 17-16,0 0 11 0,0 20 35 0,0-4-13 15,0 2 11-15,0 5-28 0,0-1 2 0,0 2-25 16,0 0-12-16,0 0-2 0,0-2-102 16,4 1-128-16,-4-4-171 0,4 0-141 0,-2 0-89 15,0-4 73-15,0 0-71 0,-2-15-156 16,0 19-411-16,0-19-811 0</inkml:trace>
  <inkml:trace contextRef="#ctx0" brushRef="#br0" timeOffset="34334.6">11423 10255 388 0,'0'0'503'0,"-19"2"-69"0,9 1-41 15,-2 2-27-15,-1 1-55 0,-1 3-33 0,-5 3-27 16,3 1-21-16,-3 5-19 0,-4 3-19 16,5 3-18-16,-3 1 2 0,2 3-30 0,1 6 1 15,1 4-1-15,3 4-7 0,3 1-16 0,3-2-11 16,4 1-29-16,4 0-12 0,4 0-15 15,4 8-7-15,3 0-8 0,1-3-23 0,3 0-116 16,7-4-97-16,5-1-94 0,4-3-71 0,4-7-87 16,7-2-161-16,16 8-340 0,2-15-605 15</inkml:trace>
  <inkml:trace contextRef="#ctx0" brushRef="#br0" timeOffset="34848.16">13707 10019 713 0,'0'0'601'0,"0"0"-128"0,6-9-65 16,-6 9-49-16,0 0-20 0,23 1-5 0,-23-1-10 16,21 11-9-16,-11-1-21 0,2-1-7 0,-1 6-21 15,-1 0-18-15,0 4 7 0,-3 3-38 0,-1-1-3 16,-4 3 16-16,-2-1-36 0,-4 7-7 15,-2 4-58-15,-5-1 0 0,-3-1-52 0,1 1 8 16,-3-1-106-16,-1-3-103 0,-1 1-149 0,-3-5-146 16,2-3 0-16,1-5-3 0,1 0-65 15,3-8-108-15,-3 0-651 0,7-3-886 0</inkml:trace>
  <inkml:trace contextRef="#ctx0" brushRef="#br0" timeOffset="35213.6">13897 9887 445 0,'0'-12'528'0,"0"12"-44"0,-4-23-37 0,4 23-38 0,0-24-37 16,0 24-36-16,0-20-25 0,0 20-30 16,0-17-33-16,0 17-53 0,0 0-44 0,4-18-28 15,-4 18-19-15,0 0-4 0,13-5 14 0,-13 5 18 16,10 11 15-16,0-1 26 0,-1 4 28 16,-3 1 11-16,0 1 44 0,0 1 90 0,2-1 18 15,-3 0-41-15,3-1 2 0,0 0-43 16,-2-1-18-16,3-1-56 0,-1-3-16 0,0 1-74 15,2-2-118-15,1-3 0 0,1 0 0 0,1-1 0 16,-1-3 0-16,2-2 0 0,1 0-606 0,1-2-291 16,1-3-191-16,0-1 73 0,3-2-438 0,1 0-1139 15</inkml:trace>
  <inkml:trace contextRef="#ctx0" brushRef="#br0" timeOffset="36687.81">15016 10379 400 0,'0'0'583'0,"0"0"-100"0,-15-5-38 0,15 5-54 16,0 0-55-16,-10-5-49 0,10 5-56 0,0 0-48 16,0 0-35-16,0 0-30 0,0 0-23 15,0 0-19-15,8-12-10 0,4 9-12 0,3-2-9 16,1 2-10-16,1 1-12 0,4 0 1 0,-3-1-22 15,3 3-76-15,-2-1-92 0,-1 2-80 16,1 1-91-16,-5 2-52 0,-1 0-93 0,-3 5-255 16,-6 1-317-16</inkml:trace>
  <inkml:trace contextRef="#ctx0" brushRef="#br0" timeOffset="36851.66">15047 10599 464 0,'0'0'694'0,"-13"7"-146"0,13-7-83 0,0 0-98 16,0 0-50-16,0 0-64 0,0 0-36 15,0 0-44-15,11-4-29 0,-1 0-30 0,2-3-16 16,3 2-27-16,-1-1-12 0,3 0-17 0,-3 0-40 16,3 0-88-16,1 1-110 0,1 0-117 15,0-2-157-15,-1 4-454 0,1 1-575 0</inkml:trace>
  <inkml:trace contextRef="#ctx0" brushRef="#br0" timeOffset="38267.76">16450 10093 84 0,'-12'4'559'0,"12"-4"-104"0,0 0-71 16,-13 3-23-16,13-3-64 0,0 0-45 0,0 0-43 16,0 0-21-16,0 0-18 0,-10 3-6 0,10-3 0 15,0 0-8-15,0 0-2 0,0 0 1 0,0 0 5 16,0 0-11-16,0 0-3 0,8-6-13 15,-8 6-13-15,13-4-13 0,-13 4-18 0,14-5-15 16,-14 5-16-16,17-2-15 0,-17 2-6 0,16-4-6 16,-16 4-5-16,17-1-5 0,-17 1-1 0,18-2-9 15,-18 2-2-15,15 2 2 0,-15-2 1 16,14 1-4-16,-14-1-6 0,13 1 0 0,-13-1-31 16,0 0-73-16,16 1-64 0,-16-1-50 15,0 0-50-15,0 0-77 0,13 2-90 0,-13-2-51 16,0 0-446-16,0 0-582 0</inkml:trace>
  <inkml:trace contextRef="#ctx0" brushRef="#br0" timeOffset="39857.76">17014 9917 168 0,'0'0'492'0,"0"0"-98"0,0 0-65 16,0 0-51-16,-6-10-31 0,6 10-52 0,0 0-28 15,0 0-46-15,0 0-4 0,0 0-32 16,0 0-1-16,-6-9-20 0,6 9 8 0,0 0-17 15,0 0 8-15,0 0-15 0,0 0 16 0,0 0-11 16,-14 4 17-16,14-4-17 0,-11 3 17 0,11-3-6 16,-10 7 5-16,10-7-2 0,-12 5 3 15,12-5-5-15,-17 11-4 0,17-11-5 0,-14 12-6 16,5-5 3-16,-1 4-11 0,2-2 3 16,-3 1-11-16,3 2-4 0,-2 1-7 0,1-2-2 0,3 2-6 15,-2 0-3-15,4 0-4 0,-2-1 5 16,1 1-9-16,3-2 6 0,0 1-5 0,2-12 6 15,0 20-9-15,0-20 5 0,7 22-2 0,-1-15 7 16,0 1-6-16,4-3 10 0,1-2-11 16,1 1 5-16,3-3-5 0,-1-2 6 0,0-3-10 15,1 2 10-15,1-3-10 0,-3 2 13 16,1-4-9-16,-1 1 10 0,-1-1-12 0,-2 0 3 16,1-3 3-16,-3 0-1 0,-2-2-2 0,0-2 0 15,-1 0 5-15,-3-1-7 0,0-1-4 0,-2 1 4 16,0 3-2-16,-2-2-2 0,2 14-2 0,-7-21-2 15,7 21-2-15,-8-16 3 0,8 16-1 0,-14-12-1 16,14 12 5-16,-15-4-7 0,15 4 8 16,-14 2-3-16,14-2-1 0,-15 5 4 0,15-5-3 15,-14 10 2-15,14-10 0 0,-6 10 0 16,6-10 5-16,0 0-6 0,0 15 6 0,0-15-4 16,6 7 3-16,-6-7 1 0,10 8-2 0,-10-8 1 15,17 3 5-15,-17-3-6 0,22-3 1 0,-11-1 4 16,1 0-5-16,1 0 2 0,-1-3-7 15,0 0 8-15,-1 0-8 0,-1-1-3 0,0 0 3 16,1 0-7-16,-3 0 6 0,0 1 1 16,-8 7 0-16,11-11-2 0,-11 11 1 0,10-12 1 15,-10 12 4-15,8-8-9 0,-8 8 3 0,0 0 3 16,6-14-1-16,-6 14 2 0,5-10 2 0,-5 10-8 16,4-16 9-16,-4 16-10 0,6-17 7 0,-6 17-4 15,4-17 11-15,-4 17-9 0,2-15 1 16,-2 15 1-16,4-13 5 0,-4 13-7 0,2-14 9 15,-2 14-8-15,2-10 8 0,-2 10-7 0,0 0 12 16,2-17 5-16,-2 17 28 0,0 0 20 0,0 0 11 16,3-16-2-16,-3 16-15 0,0 0-17 15,0 0-8-15,0 0-10 0,0 0 2 0,0 0 16 16,-13 15 15-16,9-3-7 0,0 3 6 0,-2 1 4 16,2 1-2-16,-3 3 5 0,3-1-4 0,0 0-5 15,0 0-7-15,0 1-8 0,2 0-7 16,-2-3-5-16,1 1-7 0,1-3-2 0,0 0-3 15,0-3 3-15,2-12 8 0,-4 21-6 16,4-21-3-16,0 0-1 0,2 16-1 0,-2-16-3 16,0 0-4-16,0 0-1 0,15-5-2 0,-15 5 2 15,14-13-8-15,-6 8 3 0,1-3-4 16,1 1 2-16,0 1-4 0,1-2 0 0,1 4-2 16,3-2 2-16,-3 1-1 0,2 1-1 0,-1 1 2 15,-1 1-2-15,3 1 0 0,-15 1 2 0,22 1 0 16,-22-1 6-16,19 6 3 0,-19-6 12 0,15 9 22 15,-15-9 5-15,6 13 27 0,-6-13 4 16,0 19-7-16,0-19 12 0,-9 21-38 0,3-9 21 16,0-2-40-16,-2 1 30 0,0-1-47 0,-1-1-61 15,-1 0-154-15,0-2-110 0,-3 0-39 16,3-2-73-16,-3-1-77 0,13-4-106 0,-22 0-542 16,22 0-800-16</inkml:trace>
  <inkml:trace contextRef="#ctx0" brushRef="#br0" timeOffset="40276.78">16899 9712 425 0,'0'0'519'0,"0"0"-84"0,0 0-58 0,-15-2-54 16,15 2-66-16,0 0-39 0,-12 4-23 0,12-4-11 15,-17 14-9-15,7-3-2 0,0 3 14 16,-3 6-7-16,1 7 2 0,-1 3 7 0,-1 11-3 16,2 1-13-16,-1 5-2 0,1 0-18 0,3 4-10 15,1 0-26-15,2-2-18 0,4-5-23 16,2-4-9-16,0 0-17 0,4-2 0 0,2-1-20 16,3-3 3-16,3-4-19 0,0-3-92 0,7-1-122 15,0-10-102-15,1-1-97 0,5-8-144 0,6-4-683 16,2-3-867-16</inkml:trace>
  <inkml:trace contextRef="#ctx0" brushRef="#br0" timeOffset="40592.78">17732 9898 507 0,'-11'-8'575'0,"3"1"-131"0,-2 3-49 0,10 4-71 0,-19-8-53 0,19 8-59 16,-18-3-31-16,18 3-38 0,-17 7-9 15,11 1-9-15,2 3-6 0,0 0 2 0,2 4 1 16,2 4-8-16,0-1-3 0,2 1-15 16,2 0 4-16,0 1-6 0,2-1 6 0,-2 1 0 15,0-3 6-15,0 0-1 0,-1 0 11 0,-1-2 6 16,-2 0 7-16,-5-2-18 0,-1 0-8 0,-2-2-29 15,-4 0-5-15,-5-4-23 0,1-2 0 0,-1 0-77 16,-2-3-90-16,1-1-97 0,1-2-79 16,3-1-92-16,-1-3-100 0,5 0-121 0,10 5-413 15,-10-13-674-15</inkml:trace>
  <inkml:trace contextRef="#ctx0" brushRef="#br0" timeOffset="40746.76">17798 9991 360 0,'0'0'799'0,"14"-9"-175"16,-14 9-115-16,13-6-81 0,-13 6-46 0,14-8-45 16,-14 8-51-16,19-8-30 0,-7 3-65 0,3 1-41 15,-3 0-31-15,3 0-16 0,-1 1-33 0,1-2-78 16,-1 2-108-16,0-1-118 0,1 3-140 16,-1-1-162-16,-1-1-515 0,-1 1-704 0</inkml:trace>
  <inkml:trace contextRef="#ctx0" brushRef="#br0" timeOffset="41755.74">18333 9780 322 0,'9'-11'770'0,"-9"11"-196"16,0 0-111-16,0 0-77 0,0 0-27 0,0 0-9 0,-9 9-32 15,3 2-26-15,0 3-36 0,-2 1-29 16,1 1-25-16,-1 6-29 0,0 1-29 0,2 0-25 15,-3 2-20-15,3 0-21 0,0 0-12 16,2 2-19-16,2-6-2 0,-2 2-14 0,0-3 0 16,1-2-9-16,1 0-2 0,0-2-4 0,0-2 9 15,0 0 0-15,2-14 38 0,-4 22-6 0,4-22 12 16,-8 13-20-16,8-13 30 0,-8 5-20 16,8-5 34-16,0 0-33 0,-13-5 18 0,13 5-42 15,-6-18 18-15,6 18-37 0,-2-26-4 0,4 11-4 16,0-4-5-16,2-2 3 0,2-4-2 0,3-1-5 15,3-5 29-15,0 1-35 0,3 0 28 16,1 0-42-16,1 1 36 0,-1 3-19 0,1-1 18 16,0 5-34-16,-1 2 32 0,-4 1-30 0,3 3 28 15,-5 2-31-15,-1 4 28 0,1-2-40 16,-4 5 30-16,-6 7-23 0,13-8 31 0,-13 8-22 16,0 0 28-16,0 0-25 0,6 12 30 0,-6-12-33 15,-4 18 36-15,-1-6-33 0,1 1 28 16,-2 2-27-16,0-2 2 0,0 2 2 0,-3 0 4 15,3 0 1-15,-2 0-2 0,2-1 5 0,0-2-1 16,-1 0 2-16,1 0-1 0,2-3-3 0,4-9 0 16,-6 16-4-16,6-16 4 0,-2 12 2 15,2-12 2-15,0 0 5 0,8 11-1 0,-8-11-2 16,14 2-2-16,-14-2 1 0,23-3 1 0,-12 1-2 16,1-3 4-16,-2 2 0 0,1-1-3 0,-11 4 1 15,20-9 4-15,-20 9-2 0,17-9 4 16,-17 9-15-16,10-10 26 0,-10 10-34 0,8-10 24 15,-8 10-33-15,0 0 27 0,7-8-30 0,-7 8 29 16,0 0-30-16,0 0 19 0,6-9-40 16,-6 9 7-16,0 0-34 0,0 0 8 0,0 0-11 15,6-8 21-15,-6 8-5 0,0 0 28 0,0 0 8 16,12-8 10-16,-12 8-3 0,11-4 12 0,-11 4-5 16,12-4 8-16,-12 4-7 0,11-5 8 0,-11 5-5 15,0 0 7-15,14-4-7 0,-14 4 7 16,0 0-3-16,10-3 5 0,-10 3-7 0,0 0 12 15,0 0-11-15,0 0 10 0,13-4-10 0,-13 4 5 16,0 0-3-16,0 0 9 0,14-5-10 16,-14 5 8-16,15-6-7 0,-15 6 7 0,20-7-12 15,-9 3 14-15,-3-1-11 0,4 2 8 16,-1-2-5-16,-11 5 6 0,18-7-10 0,-18 7 10 16,17-7-7-16,-17 7 6 0,10-4-11 0,-10 4 10 15,0 0-15-15,0 0 10 0,0 0-6 0,0 0 9 16,13 1-12-16,-13-1 10 0,0 0-4 0,-9 17 9 15,9-17-8-15,-6 16-5 0,6-16 4 16,-6 16 4-16,6-16 1 0,-4 13 2 0,4-13-4 16,0 0 7-16,0 0 4 0,2 16 1 0,-2-16-1 15,0 0 2-15,12 6-2 0,-12-6 5 16,0 0-2-16,15-2 17 0,-15 2 20 0,10-7 34 16,-10 7 12-16,10-8 25 0,-10 8-27 0,9-14 17 15,-9 14-41-15,6-15 26 0,-6 15-48 16,4-19 30-16,-4 19-33 0,4-15 33 0,-4 15-40 15,0 0 23-15,4-14-52 0,-4 14 21 0,0 0-47 16,0 0 36-16,0 0-32 0,0 0 32 0,0 0-30 16,11 6 8-16,-11-6-4 0,2 19 4 0,-2-19 4 15,2 23 4-15,-2-23 2 0,2 25-5 16,-2-25-56-16,2 24-130 0,-2-24-126 0,2 21-123 16,-2-21 65-16,0 13-30 0,0-13-85 0,0 0-95 15,0 0-624-15,0 0-845 0</inkml:trace>
  <inkml:trace contextRef="#ctx0" brushRef="#br0" timeOffset="41962.72">18987 9393 388 0,'16'-29'712'0,"3"4"-141"0,-3 7-75 16,1 3-58-16,1 4 3 0,1 7 24 0,0 5 31 16,3 10-21-16,5 8 35 0,6 11 7 15,-2 8 105-15,11 18-1 0,-5 4-62 0,-4 4-75 16,-10-11-88-16,-7-1-396 0,-6 1 0 0,-3 2 0 15,-5 0 0-15,-6 4 0 0,-5-1 0 16,-11 16 0-16,-11-2 0 0,-9-8 0 0,-7-8-695 16,-7-5-407-16,-6-8-8 0,-2-6-558 0,-4-5-1408 15</inkml:trace>
  <inkml:trace contextRef="#ctx0" brushRef="#br0" timeOffset="45066.11">18625 10118 145 0,'0'0'318'16,"0"0"-60"-16,0 0-38 0,0 0-37 0,0 0-13 15,0 0-38-15,-13-3 12 0,13 3-32 0,0 0 21 16,0 0 14-16,0 0-6 0,0 0-1 0,0 0-19 15,0 0 10-15,0 0-23 0,0 0 18 0,0 0-24 16,0 0 8-16,0 0-27 0,0 0 6 16,0 0-3-16,0 0 29 0,9 11 3 0,-9-11 1 15,2 24 16-15,0-9-14 0,0 4-6 16,0 0-1-16,4 3 12 0,-2 4-7 0,2 0-2 16,3 2 10-16,-3 0-1 0,4 2-7 0,-2 2-7 15,3-2-2-15,-3 4-6 0,2-3-1 16,-1 1 9-16,-1 1-13 0,0-1 0 0,1-5-14 15,-3 3 6-15,0-2 41 0,0-2-9 0,0 1-16 16,-2 0-14-16,3-1-16 0,-3-2-8 0,2-2-11 16,-2-3-5-16,0 2 17 0,0-3-46 0,1 0 28 15,-1-1-39-15,0-5 29 0,0 3-36 16,-2-3 35-16,-2-12-33 0,6 22 31 0,-6-22-28 16,4 16-2-16,-4-16 39 0,2 11-34 0,-2-11 2 15,0 0 0-15,2 15-6 0,-2-15-9 16,0 0-22-16,0 0-122 0,0 0-101 0,-4 11-153 15,4-11-63-15,0 0 35 0,0 0-31 0,-12-3-56 16,12 3-55-16,-10-9-79 0,10 9-273 16,-13-11-568-16</inkml:trace>
  <inkml:trace contextRef="#ctx0" brushRef="#br0" timeOffset="45584.8">18738 10489 545 0,'0'0'412'16,"0"0"-88"-16,0 0-62 0,3-12-40 0,-3 12-43 15,0 0-26-15,0 0-35 0,0 0-18 16,0 0-15-16,0 0 39 0,0 0 10 0,0 0 19 16,0 0-9-16,0 0 16 0,-7 20-13 0,3-9 7 15,0 4-5-15,-2 0-5 0,-2 1-6 16,-3 4-7-16,1-1-2 0,0 2-17 0,-1 0-4 16,-1 1-12-16,1-2-14 0,1-1-11 15,0-4-15-15,2 0-8 0,-1-3-7 0,3 1-3 16,0-4-2-16,2 1 2 0,4-10-1 0,-9 12-4 15,9-12-4-15,0 0-11 0,0 0 2 0,5-14-4 16,1 3-9-16,0-1 5 0,2 1-2 0,1 0-3 16,1-4 4-16,0 3-3 0,1-3-3 0,3-1 5 15,3 0 2-15,-1 2 3 0,1-2 13 16,1 3 11-16,-1 0 8 0,-1 4-14 0,1 1 1 16,-1 2-12-16,-3 1 6 0,1 2-4 15,-14 3 31-15,25 1-15 0,-13 1 5 0,-1 3-17 16,-1 1 6-16,-2 1-17 0,3 0 1 0,-3 1-6 15,0 0-1-15,-2 2 2 0,3-2-5 16,-1 3-1-16,0-2-57 0,1 0-130 0,-1 1-119 16,2 0-96-16,1-2-131 0,-1 3-133 0,2-3-450 15,3 0-759-15</inkml:trace>
  <inkml:trace contextRef="#ctx0" brushRef="#br0" timeOffset="55788.75">19406 11730 83 0,'0'0'436'15,"-14"5"-114"-15,14-5-27 0,-11 2-45 0,11-2-28 16,0 0-15-16,-12 3-34 0,12-3-2 0,0 0-30 16,0 0-2-16,0 0-45 0,0 0 9 15,-4-12-15-15,4 12-13 0,6-16-5 0,0 5-9 16,-2-2 5-16,3-1-23 0,1-2-13 0,-2-2 1 16,2-3 0-16,1-3-12 0,-1-2-20 15,0-1 22-15,0-5-12 0,-1-6 14 16,1 4-2-16,-4-1 30 0,0-3 4 0,0 8 30 0,-2 0 28 15,-2 1 17-15,2 7 20 0,-2 1-1 0,0 2-15 16,0 2-11-16,-2 4-26 0,2 13-16 0,-2-21-21 16,2 21 10-16,0 0 31 0,-8 7 17 15,6 7 23-15,0 3 19 0,0 9 4 0,2 4-25 16,0 12 15-16,2 2-27 0,0 9 49 16,2 3-34-16,0 2 17 0,0-3-19 0,0 3-12 15,-2 1-23-15,1-4-15 0,-3-1-8 0,-3-1-13 16,1-11-5-16,-4 0-4 0,0-1 4 15,-2-3 2-15,-3-5-23 0,-1-1 14 0,0-2-16 16,-5-5 6-16,3-6-21 0,-1 3 22 0,-1-8-26 16,-1-3 14-16,1-3-24 0,-1-6 15 15,0 0-23-15,3-4 16 0,-1-4-33 0,3-2 18 16,0-2 0-16,1-1-34 0,5-3-65 0,0-1-54 16,2 2-55-16,4-4-55 0,2 2-70 0,0 0-87 15,4-1 15-15,0 3 11 0,5-1-19 0,-1 0-39 16,4-1-77-16,3 1-90 0,0 0-352 15,1 0-621-15</inkml:trace>
  <inkml:trace contextRef="#ctx0" brushRef="#br0" timeOffset="56357.76">19782 11331 39 0,'0'0'492'0,"-10"-17"-101"0,10 17-56 15,-8-15-21-15,8 15-40 0,-13-13-11 0,13 13-47 16,-14-10 6-16,14 10-21 0,-17-1 8 0,17 1-5 16,-20 7-7-16,7 0 11 0,1 3 6 0,-1 8 2 15,-1 0-2-15,4 6 22 0,-3 6 12 16,3 1 1-16,2 5 20 0,-1 1-33 0,5 1 13 15,0 0 38-15,2 0-7 0,2-4-52 0,2-1-21 16,2 5-46-16,2-3-19 0,3-2-36 0,3-3-4 16,3 0-35-16,-1-6 6 0,3-4-111 15,-1-3-159-15,3-2-191 0,1-3-194 0,-1-2-85 16,0-5 80-16,-1-2-103 0,1-6-644 0,-1-1-992 16</inkml:trace>
  <inkml:trace contextRef="#ctx0" brushRef="#br0" timeOffset="56838.77">19964 11563 283 0,'0'0'545'16,"-2"-13"-124"-16,2 13-32 0,0 0-48 0,2-18-30 15,-2 18-42-15,6-15 3 0,-6 15-28 0,11-15-25 16,-11 15-36-16,10-9-27 0,-10 9-20 0,8-6-18 15,-8 6-13-15,0 0-9 0,13 2-7 16,-13-2 8-16,4 13-7 0,-4-13 10 0,0 23-5 16,0-23-4-16,-4 25-17 0,0-10-14 0,0 0-9 15,-3 1-9-15,-1-1-12 16,2 2 1-16,0-1-12 0,-3-2 3 0,3-2-5 0,0 1-2 16,0-2 2-16,0 0-1 0,6-11-4 0,-9 14-6 15,9-14 0-15,-6 13 0 0,6-13-12 0,0 0 6 16,0 0 0-16,0 0-4 0,0 0-4 15,17-12-1-15,-7 2-13 0,-2-4-7 0,5-2 1 16,-1-4 1-16,3 1 6 0,-3 1 3 0,0-1 0 16,1 2-1-16,-3 3 7 0,-2 0 3 15,1 2 2-15,-3 1 9 0,0 2-3 0,-6 9 16 16,10-17-1-16,-10 17 4 0,0 0 4 0,0 0 6 16,0 0 18-16,0 0 7 0,0 0 17 15,0 0 9-15,-8 15 11 0,8-15-3 0,0 24 15 16,2-12-25-16,2 1 9 0,2 0-31 0,1 3 34 15,1-5-17-15,2 3-14 0,3-2-10 0,-3 1-165 16,2 0-136-16,1-4-62 0,-1 2-85 0,1-1-72 16,-1-4-103-16,0 4-636 0,1-7-853 15</inkml:trace>
  <inkml:trace contextRef="#ctx0" brushRef="#br0" timeOffset="57172.78">20349 11193 102 0,'0'0'356'0,"2"-13"-104"16,-2 13-14-16,6-8-39 0,-6 8 14 15,10-9-9-15,-10 9 1 0,17-8 8 0,-17 8 7 16,21-1 14-16,-7 2-3 0,0 4 25 0,1 1-4 16,1 1 17-16,3 6-7 0,-2-2 7 15,-1 6-13-15,-1 0 6 0,-1 4-5 0,-1-1-11 16,-5 2-16-16,-2 2-18 0,-2 5-47 16,-2-6 37-16,-4 7-39 0,-2-1 2 0,-4 6-62 0,-3-1 12 15,1-1-53-15,-4 0 13 0,-1-2-89 16,-1 0-116-16,1-4-160 0,-4-2-136 0,3-2 14 15,-1-4-77-15,3-2-88 0,-5-4-92 0,3-1-429 16,-3 1-745-16</inkml:trace>
  <inkml:trace contextRef="#ctx0" brushRef="#br0" timeOffset="57751.15">19691 12191 490 0,'0'0'538'16,"0"0"-105"-16,-10-2-27 0,10 2-52 0,0 0-15 15,-14 8-35-15,14-8-11 0,-11 12-8 0,11-12-20 16,-10 16-27-16,6-5-28 0,4-11-23 16,-4 19-27-16,4-19-25 0,0 23-25 0,0-23-21 15,4 25-16-15,0-14-14 0,2 1-9 0,0-3-74 16,1 1-110-16,1 2-100 0,0-1-91 16,-2-4-72-16,0 2-122 0,-6-9-19 0,9 14-352 15,-9-14-527-15</inkml:trace>
  <inkml:trace contextRef="#ctx0" brushRef="#br0" timeOffset="57884.66">19607 12425 344 0,'0'0'602'0,"-17"0"-79"0,17 0-45 16,0 0-60-16,-14-4-50 0,14 4-45 0,0 0-13 15,0 0-52-15,2-15-26 0,6 9-47 0,2-1-42 16,3 0-24-16,-1 1-25 0,5-2-89 0,-3 1-111 16,5-1-109-16,-1 3-72 0,1-2-69 0,0 2-105 15,1 0-468-15,-1-3-579 0</inkml:trace>
  <inkml:trace contextRef="#ctx0" brushRef="#br0" timeOffset="58033.66">19948 12259 439 0,'0'0'559'15,"0"0"-74"-15,8-11-74 0,-8 11-49 16,0 0-85-16,0 0-36 0,6-9-64 0,-6 9-20 0,0 0-46 16,13-8-11-16,-13 8-72 0,12-8-61 15,-12 8-85-15,17-9-55 0,-9 4-56 0,2-1-58 16,0 0-22-16,1-2-58 0,-3 1-210 0,2-3-137 15</inkml:trace>
  <inkml:trace contextRef="#ctx0" brushRef="#br0" timeOffset="58192.65">20119 12097 703 0,'0'0'385'16,"6"-11"15"-16,-6 11-4 0,7-11-1 0,-7 11-40 15,0 0 0-15,4-10-31 0,-4 10-23 16,0 0-34-16,0 0-31 0,0 0 37 0,0 0-8 16,0 0-5-16,4 13-40 0,-4-13-22 15,0 22-47-15,0-22-22 0,0 29-16 0,0-13-1 0,0 2-19 16,0 1-46-16,0 0-160 0,0 1-158 15,0-1-54-15,-2 4-85 16,2-2-79-16,-2 0-126 0,0 1-576 0,0 1-833 0</inkml:trace>
  <inkml:trace contextRef="#ctx0" brushRef="#br0" timeOffset="63220.2">17298 10636 184 0,'0'0'571'0,"4"-17"-110"15,-4 17-82-15,4-15-54 0,-4 15-59 0,0 0-52 16,4-14-40-16,-4 14-35 0,0 0-14 0,0 0 6 16,0 0 19-16,0 0 13 0,12 11 6 15,-7 1 3-15,-1 4 9 0,2 8 3 0,-2 4 11 16,4 6-6-16,1 4-12 0,-1 10-9 0,2 0-20 15,-2 3 1-15,3 0-8 0,-1 1-9 16,0-1-9-16,-1 0-27 0,1-2 8 0,-2 0-30 16,3 0 43-16,-3-6-45 0,-2-3 25 0,2-2-47 15,-1-4 21-15,-3-3-47 0,2-4 27 0,0-3-37 16,-2-3 25-16,-2-2-35 0,3-1 33 0,-3-2-40 16,2-2 0-16,-2 0-85 0,-2-14-84 15,-2 17-146-15,2-17 49 0,-6 7-40 0,6-7-16 16,-13-4 18-16,3-3-16 0,2-4 10 0,-3-4 18 15,1-4 28-15,-1-2 22 0,3-1 59 16,0-1 19-16,0 0 52 0,1-2 3 0,1 2 35 16,2-2 5-16,-2 3 46 0,4-2 28 0,-2 4 32 15,2-3 41-15,0 3 12 0,0 1 38 16,-1 4 11-16,1-1 15 0,2 2-21 0,-2 2-24 16,2 12-25-16,-4-19-12 0,4 19 8 0,0 0 21 15,0 0 19-15,-12 1-1 0,6 6 5 0,-1 6-6 16,-1-1-13-16,0 1-9 0,-2 5-4 15,-1 0-15-15,-1 1-2 0,1 1-24 0,-1-3-3 16,2-1-14-16,1-4 0 0,1 2-8 0,2-5 9 16,0 2-4-16,6-11 16 0,-8 14 3 15,8-14-4-15,0 0-9 0,0 0-10 0,0 0-1 16,4-14 2-16,2 5 21 0,2 0 7 0,0-3 15 16,3 0 9-16,-1 1 7 0,5-1 0 0,-3-3-1 15,4 1-4-15,1-2-3 0,2 1-10 16,-1 1-7-16,3-1-11 0,-3 3-11 0,1 0 6 15,-2 5-10-15,-3 0-12 0,3 3-3 0,-3 2-1 16,1 3-20-16,-3 3-75 0,0 4-102 0,1 0-69 16,-5 5-92-16,0 0-72 0,1 4-57 15,-3 0-86-15,-2 2-554 0,0 4-758 0</inkml:trace>
  <inkml:trace contextRef="#ctx0" brushRef="#br0" timeOffset="64455.19">17540 11980 185 0,'0'0'402'0,"-11"-5"-101"16,11 5-28-16,-10-6-34 0,10 6-31 0,-13-1-19 16,13 1-27-16,-14 0-15 0,14 0-28 0,-19 3 2 15,9 3-21-15,2 0 6 0,-3 2-22 16,1 2 21-16,0 2-15 0,1 0 16 0,-1 3-14 16,2 4 14-16,0-3-23 0,-1 1 5 0,3 0-25 15,0 1 0-15,0 1-27 0,4-1 12 16,-2 0-23-16,1-2-4 0,3-1 8 0,0-15 3 15,3 26-9-15,-3-26-3 0,4 22 3 0,-4-22-6 16,8 14-1-16,-8-14-5 0,10 9 4 16,-10-9-3-16,0 0-19 0,13 1 18 0,-13-1-16 15,0 0 15-15,0 0-16 0,14-3 21 0,-14 3-18 16,0 0 18-16,0 0-21 0,8-9 17 16,-8 9-17-16,0 0 15 0,0 0-16 0,0 0 14 0,7-10-21 15,-7 10 20-15,0 0-15 0,0 0 17 16,0 0-19-16,0 0 12 0,0 0-20 0,4-12 4 15,-4 12-18-15,0 0 13 0,0 0-18 16,0 0 23-16,0 0-17 0,0 0 14 0,0-15-20 16,0 15 13-16,0 0-22 0,0 0 10 0,-4-18-19 15,4 18 26-15,0-12-8 0,0 12 22 16,-2-15-13-16,2 15 20 0,-5-22-8 0,5 22 17 16,-2-27-15-16,2 27 18 0,-2-26-10 0,0 13 32 15,2 0 9-15,0 13 35 0,-2-25 8 16,2 25 38-16,0-23 9 0,0 23 26 0,-2-17-18 0,2 17-8 15,0 0-18-15,-2-18-13 0,2 18-17 16,0 0-15-16,0 0-10 0,0 0 24 0,0 0 42 16,0 0 34-16,-6 6 10 0,4 6 9 0,-2 3 3 15,2 5 1-15,-1 0-10 0,-1 5 54 16,2 5-43-16,0-2 15 0,-2 2-53 0,2 2 20 16,-2-2-48-16,2 6 14 0,0-5-43 0,0 0 7 15,0 0-7-15,0-3-17 0,2-1-25 0,-3-1 6 16,3-2-8-16,-2-2-4 0,2 0-4 0,0-2-49 15,-2-1-125-15,0-2-121 0,2-3-147 16,0 0-126-16,0-14 65 0,-2 23-24 0,2-23-70 16,-4 14-51-16,4-14-550 0,0 0-816 0</inkml:trace>
  <inkml:trace contextRef="#ctx0" brushRef="#br0" timeOffset="65237.2">17227 12491 163 0,'0'0'674'15,"-8"-14"-108"-15,8 14-53 0,-6-15-40 0,6 15-54 16,-6-8-35-16,6 8-36 0,0 0-64 16,-4-15-52-16,4 15-49 0,4-12-28 0,-4 12-25 15,12-17-14-15,-2 6-24 0,3 1-8 0,1-2-15 16,3 0 0-16,4 0-3 0,-1 1-4 0,1-1 0 16,2-1-6-16,-1 1-5 0,-1 0-4 15,2 3 6-15,-5-2-25 0,3 1 2 0,-4 2-6 16,-1 1 7-16,-1 2-22 0,-3-3 12 0,0 4-15 15,-1-2 11-15,-11 6-11 0,16-7 16 16,-16 7-17-16,15-8 14 0,-15 8-13 0,10-4 15 16,-10 4-15-16,0 0 13 0,10-3-16 0,-10 3 14 15,0 0-14-15,0 0 10 0,0 0-18 16,0 0 17-16,0 0-18 0,-4 15 1 0,4-15 3 16,-8 15-1-16,8-15 1 0,-10 15-3 0,10-15 4 15,-9 18 0-15,9-18-5 0,-4 16 6 0,4-16 0 16,-4 11-6-16,4-11 7 0,0 0-1 0,0 17 5 15,0-17-2-15,0 0 0 0,4 10 0 16,-4-10 1-16,0 0 5 0,13 6-1 0,-13-6-1 16,0 0-2-16,14 1 3 0,-14-1 4 15,0 0-3-15,15-4-6 0,-15 4 4 0,8-4-6 16,-8 4-5-16,8-7-7 0,-8 7-4 0,6-9 4 16,-6 9 3-16,7-11-2 0,-7 11-2 0,0 0 0 15,6-12-7-15,-6 12-10 0,0 0 1 16,0 0-2-16,6-10-8 0,-6 10-5 0,0 0 6 15,0 0 5-15,0 0 4 0,10-7 8 16,-10 7 2-16,0 0 6 0,15 0 4 0,-15 0 0 0,14 0 1 16,-14 0 1-16,19-2 4 0,-19 2 2 15,18-2-1-15,-18 2-1 0,17-4 0 0,-17 4 4 16,16-4 2-16,-16 4-4 0,13-3 3 0,-13 3 0 16,14-4 3-16,-14 4-2 0,9-5 2 15,-9 5-1-15,10-6 0 0,-10 6-1 0,8-10 1 16,-8 10-8-16,9-9 0 0,-9 9-2 0,6-11 4 15,-6 11-1-15,4-10-4 0,-4 10 3 16,0 0-4-16,6-14 3 0,-6 14-3 0,0 0-4 16,0 0-2-16,4-10 0 0,-4 10-1 0,0 0 5 15,0 0 0-15,0 0 4 0,0 0-7 0,0 0 11 16,0 18-3-16,0-18 1 0,0 18 9 0,0-18 7 16,-2 20 13-16,2-20 6 0,-2 23 9 15,2-23 5-15,-2 27 13 0,0-13-15 16,0 0 14-16,0-2-11 0,-2 5 13 0,0 1-14 0,-3-3 32 15,-1 4-3-15,0 2-10 0,-5-1-11 16,3-1 8-16,-2-1-24 0,-1 1 12 0,3-4-28 16,-3-1 8-16,5-2-32 0,-2 0-89 0,2-2-140 15,-3-2-79-15,5-2-33 0,6-6-82 0,-12 6-31 16,12-6-61-16,0 0-121 0,0 0-334 0,-4-15-629 16</inkml:trace>
  <inkml:trace contextRef="#ctx0" brushRef="#br0" timeOffset="65690.19">17965 12217 361 0,'9'-12'695'0,"-3"4"-135"0,0 0-52 0,-6 8-100 15,10-14-21-15,-10 14-52 0,7-12-59 0,-7 12-53 16,6-7-42-16,-6 7-46 0,0 0-28 0,8-12-28 16,-8 12-19-16,0 0-15 0,0 0-7 15,6-6-7-15,-6 6-6 0,0 0-10 0,0 0-2 16,0 0-5-16,0 0-2 0,0 0-3 0,0 0-7 15,0 0 18-15,0 0 0 0,0 0 13 16,0 0 14-16,0 0 6 0,-8 7-3 0,8-7 1 16,-6 11-2-16,6-11 5 0,-2 13 2 0,2-13-1 15,0 0 2-15,2 18 0 16,-2-18 11-16,8 14 1 0,-8-14-5 0,12 9-4 0,-12-9-11 16,15 8-5-16,-15-8-3 0,16 6-5 0,-16-6-3 15,15 1-4-15,-15-1 0 0,16-2-2 0,-16 2 0 16,15-9 30-16,-15 9 13 0,14-11 41 15,-14 11 18-15,11-19 16 0,-11 19-14 0,4-21 11 16,-2 4-4-16,-2 2 5 0,0-1 5 0,-2 1 6 16,2-1 23-16,-2 2 31 0,0-1-8 15,2 15-17-15,-2-20-35 0,2 20-23 0,-2-18-40 16,2 18 2-16,0 0-32 0,-2-14-1 0,2 14-26 16,0 0 8-16,0 0-2 0,0 0-3 0,2 18-20 15,-2-18-5-15,4 21 0 0,0-8 0 0,-2-1 0 16,0 3 0-16,2-1 0 0,-2-1-240 15,0 2-215-15,2 0-220 0,-2 0-155 16,1-1 76-16,-1 0 25 0,-2-14-699 0,0 23-1112 16</inkml:trace>
  <inkml:trace contextRef="#ctx0" brushRef="#br0" timeOffset="65842.2">18087 12206 777 0,'0'0'750'0,"-8"-10"-144"0,8 10-84 16,0 0-48-16,4-20-39 0,0 12-44 0,7-3-68 15,-1 0-70-15,2 0-39 0,5-2-55 16,-1 0-15-16,1 1-62 0,0 5-90 0,-1-3-111 16,1 2-97-16,-1 2-52 0,-3 2-70 0,1 1-46 15,-14 3-69-15,21 0-77 0,-21 0-350 0,12 6-514 16</inkml:trace>
  <inkml:trace contextRef="#ctx0" brushRef="#br0" timeOffset="66163.2">17384 12812 805 0,'-31'14'727'16,"0"-5"-59"-16,7 1-25 0,1-1-35 0,4-5-36 16,5 3-86-16,-1-4-66 0,15-3-47 0,0 0-40 15,0 0 106-15,15-23-30 0,10 6-33 0,10-6-52 16,6 2-45-16,5-4-27 0,1 3-67 15,3 4-16-15,20-10-48 0,-12 6-119 0,-8 3-2 16,3 1 0-16,-3 3 0 0,2-2 0 0,-3 0 0 16,-1 2 0-16,-5 0 0 0,-8 6 0 15,-4-1 0-15,-6 2 0 0,-2 1 0 0,-7 2 0 16,1 1 0-16,-3-2 0 0,-1 2 0 0,-13 4 0 16,16-4-72-16,-16 4-454 0,0 0-138 0,0 0-114 15,0 0 28-15,-12 8 110 0,0-2-61 16,-1-1-589-16,1 3-940 0</inkml:trace>
  <inkml:trace contextRef="#ctx0" brushRef="#br0" timeOffset="82542.78">9095 7220 316 0,'0'0'380'0,"-4"-18"-41"16,4 18-25-16,0-12-31 0,0 12-3 15,0 0-45-15,-6-13-23 0,6 13-46 0,0 0-8 16,0 0-40-16,0 0-14 0,0 0-10 0,0 0 35 16,0 0 23-16,6 13-3 0,-2 4 15 0,5 5-10 15,-3 4-14-15,6 6-9 0,1 2-6 0,1 7-12 16,-2-2-19-16,7 3-7 16,-4-3-21-16,1 1-3 0,-1-2-13 0,-1-8-11 0,3 2-7 15,-3-3-3-15,-2-2-5 0,7 0-6 0,-7-7-42 16,-1 2-100-16,1-6-71 0,-1-1-63 15,1-1-89-15,-4-6-140 0,3-3-557 0,-11-5-695 16</inkml:trace>
  <inkml:trace contextRef="#ctx0" brushRef="#br0" timeOffset="82927.78">9738 7076 579 0,'0'0'489'0,"0"0"-112"0,0 0-58 16,0 0-42-16,0 0 6 0,4 7-9 0,0 6-6 15,1 4-6-15,-1 3-15 0,0 0-8 0,-2 7-22 16,2 2-27-16,0-1-30 0,4 1-17 16,-3 0-28-16,1-2-18 0,-2 2-28 0,4-2-2 15,0 0-18-15,-1-1 0 0,1 0-68 0,0-3-95 16,3 3-63-16,1-2-60 0,-2 1-74 15,3-1-92-15,-5-3-66 0,6-2-479 0,-5 4-604 16</inkml:trace>
  <inkml:trace contextRef="#ctx0" brushRef="#br0" timeOffset="87186.98">16425 7708 449 0,'-10'2'665'0,"10"-2"-149"16,-23 4-90-16,23-4-107 0,-14 3-57 0,14-3-69 16,0 0-22-16,-13 1-37 0,13-1-3 15,0 0-15-15,23 3 8 0,-6-1-6 0,5-1 15 16,11 0-2-16,11 2 14 0,10-3 0 0,6 2-7 15,8 0 6-15,31-1-5 0,4-1-12 16,7 0-16-16,4 0-9 0,1-1-19 0,3-1-6 16,0-3-7-16,2 3 8 0,-4 0 7 0,-1 1-10 15,-5-1-1-15,-5 5-15 0,-7-3-5 0,-22 4-10 16,-10-1-9-16,-6-1 4 0,-2 1-1 16,-6 0-12-16,-11-1-1 0,-8 0-6 0,-4 1 9 15,-6-1 0-15,-5 0-2 0,-1-1-7 0,-17-1 1 16,19 2-10-16,-19-2-9 0,0 0-94 0,0 0-119 15,0 0-43-15,0 0-43 0,0 0-41 16,-15-7-57-16,15 7-85 0,0 0-104 0,-12-6-448 16,12 6-687-16</inkml:trace>
  <inkml:trace contextRef="#ctx0" brushRef="#br0" timeOffset="87848.22">20566 7618 140 0,'-29'1'845'0,"-2"-1"-205"16,2 4-124-16,0-3-116 0,6 1-70 0,3-1-67 16,-1 1-50-16,4 0-39 0,5 0-24 0,12-2 3 15,-8 6 11-15,8-6 7 0,22 7 12 16,5-5 7-16,19-4 5 0,18 2-6 0,35-4-1 15,15 0-5-15,10-3-1 0,10 3-6 0,81 0 60 16,-47 0 1-16,44 3-7 0,-48 2-22 16,-24 2-12-16,79-1-12 0,-55 3-9 0,-32-3-15 15,2 5-22-15,-3-3-31 0,-5 2 1 0,-11 0-33 16,-3 0-7-16,-13-2-22 0,-22 1 1 0,-15-2-18 16,-6-2 12-16,-11 2-11 0,-6-1 35 0,-8-1-1 15,-2 0 38-15,-8-1-102 0,-2 0 0 16,-5 0 0-16,-14 0 0 0,19-2 0 0,-19 2 0 15,0 0 0-15,0 0 0 0,0 0 0 0,0 0 0 16,-7-10 0-16,7 10 0 0,-14-8 0 0,14 8-228 16,-21-6-237-16,21 6-99 0,-18-6-67 0,18 6-36 15,-19-4 137-15,19 4-15 0,-21-2-68 16,21 2-642-16,-22 2-898 0</inkml:trace>
  <inkml:trace contextRef="#ctx0" brushRef="#br0" timeOffset="101328.8">23569 5556 126 0,'0'0'318'0,"-10"-5"-88"0,10 5-49 0,0 0-38 15,-12-4-28-15,12 4-29 0,0 0-18 16,-15 1-16-16,15-1-7 0,0 0-6 0,-10 7-2 15,10-7 30-15,-11 9-29 0,11-9 51 0,-10 14-47 16,10-14 54-16,-10 19-52 0,6-8 69 0,-1 1-14 16,-1 7-3-16,0 0-8 0,0 3 14 15,0 7-12-15,-3 5-9 0,-1 2-6 0,0 8-4 16,-1 2-22-16,-1 1 15 0,0 2-24 16,-3 0 21-16,1 0-16 0,-1 0 8 0,-1-2-4 15,-3 1 6-15,0-2 0 0,3-4-4 0,-1 0 11 16,1-3-22-16,3-8 17 0,1 0-25 0,2-9 7 15,1 3-20-15,3-6 9 0,0 0-14 0,2-3 10 16,0 0-18-16,0-2-54 0,2-1-88 16,2-13-64-16,-3 24-50 0,3-24-101 0,3 16-432 15,-3-16-383-15</inkml:trace>
  <inkml:trace contextRef="#ctx0" brushRef="#br0" timeOffset="101645.8">23162 6129 92 0,'-6'-16'461'0,"2"1"-110"0,2 0-58 0,-2 1-45 16,-1 4-47-16,5 10-42 0,-4-19-34 0,4 19-21 16,0 0-22-16,-2-14-2 0,2 14 20 0,0 0-7 15,0 0 12-15,0 0 8 0,6 20 7 0,-4-9-1 16,1 4-4-16,1 0 2 0,-2 3-11 0,2-2-6 15,2-1-2-15,2 0 14 0,1 0 33 16,3-1 40-16,2-5 13 0,3-2 6 0,2 0-6 16,3-7-17-16,5-4-25 0,0-2-25 0,6-6-17 15,0 0-17-15,4-6-21 0,-1-1-13 16,-7 1-9-16,-3-2-13 0,-1 2-18 0,-2-1 0 16,-4 4-7-16,-3 2 5 0,-1 0-78 15,-3 2-132-15,0 3-103 0,-1 0-128 0,-1 0-69 16,0 4-74-16,-10 4-510 0,19-2-724 0</inkml:trace>
  <inkml:trace contextRef="#ctx0" brushRef="#br0" timeOffset="105730.95">4639 6803 394 0,'0'0'412'0,"0"0"-78"16,0 0-99-16,2 15-37 0,-2-15-56 0,0 0-5 16,0 0-54-16,0 0 10 0,0 0-28 0,0 0 33 15,2 14 35-15,-2-14 24 0,0 0 25 0,0 0-14 16,0 0-5-16,0 0-22 0,0 0-20 16,0 0-23-16,0 0-18 0,-2-15-11 0,2 15-18 15,4-24-16-15,-2 7 1 0,2-1-7 0,-2-2-2 16,2-6-7-16,-2-1 4 0,2-3 10 15,1 2 22-15,-1 0-3 0,-2-1 14 0,0 2-13 16,0 3 11-16,0 1-6 0,-2 1 17 0,2 3 6 16,-2 1-3-16,0 2-13 0,0 2-14 0,0 14-9 15,2-24-14-15,-2 24-7 0,0 0 8 16,0 0-17-16,0 0 1 0,0 0 0 0,6 9 8 16,-4 3 7-16,2 3 5 0,3 2 0 15,-1 0-1-15,2 3-1 0,3 1-3 0,1 0 8 16,0-1-12-16,1 0 0 0,-1-2-4 0,-2-3 0 15,1-1-6-15,-3-1-2 0,0-2 4 0,1-1 3 16,-3-1 13-16,0 0 34 0,-6-9 3 0,6 12-10 16,-6-12-18-16,0 0-10 0,-14 5-7 0,14-5-6 15,-29 4-2-15,10-4-2 0,-6 0-7 16,-6 2 2-16,-8 0-6 0,-2 1 0 0,-9 1 6 16,1 3-4-16,3-1 13 0,5-1 12 15,4 3 11-15,1-4 14 0,7 3 5 0,5-3 22 16,5-1-14-16,0 0-14 0,5 0-7 0,14-3 1 15,0 0 4-15,0 0-4 0,0 0-2 0,12-12-7 16,11 3 3-16,6-5-9 0,10-2-5 16,5-5-3-16,3 0-9 0,21-8-3 0,3-3 0 15,-5 3-1-15,2 0 26 0,-14 5-39 16,-5 5 30-16,-5 2-34 0,-1 2 30 0,-10 2-40 16,-2 2 30-16,-8 4-22 0,-2 0 69 0,-5 6-1 15,-16 1 39-15,23 1 26 0,-23-1 13 0,8 15-4 16,-12-3-27-16,-2 2-24 0,-2 2 24 0,-7 2 8 15,-3 7-39-15,-3-1-1 0,-4 5-17 16,-2-1-3-16,-2 1-13 0,2-1 16 0,1-2-30 16,5-4 9-16,-2 0-27 0,5 0 8 0,-1-7-153 15,7 0-173-15,-1-2-172 0,3-3-250 0,0-1-117 16,3-2 19-16,7-7-646 0,0 0-1167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2T15:09:46.964"/>
    </inkml:context>
    <inkml:brush xml:id="br0">
      <inkml:brushProperty name="width" value="0.05292" units="cm"/>
      <inkml:brushProperty name="height" value="0.05292" units="cm"/>
      <inkml:brushProperty name="color" value="#FF0000"/>
    </inkml:brush>
  </inkml:definitions>
  <inkml:trace contextRef="#ctx0" brushRef="#br0">14019 4009 29 0,'0'0'389'16,"-18"4"-90"-16,18-4-58 0,-9 3-14 0,9-3-45 16,0 0 21-16,-18 6-6 0,18-6 4 0,0 0 3 15,-9 4-28-15,9-4 8 0,0 0-27 16,0 0-1-16,0 0-16 0,-12 4-2 0,12-4-11 15,0 0-6-15,0 0-2 0,0 0-14 0,0 0 1 16,0 0-19-16,-12 3-11 0,12-3-12 16,0 0-14-16,0 0-7 0,0 0-10 0,0 0-8 15,0 0 1-15,0 0-11 0,0 0 0 0,0 0 3 16,0 0 7-16,0 0 6 0,0 0 22 0,0 0 23 16,0 0 32-16,0 0 26 0,0 0 5 15,0 0 5-15,0 0-9 0,-13-2-24 0,13 2-22 16,0 0-12-16,-4-9-18 0,4 9-11 0,-6-13-8 15,6 13 5-15,-6-17-19 0,4 6-1 16,-2-3-10-16,-1-1 5 0,1-1-13 0,0-1 3 16,0-2-6-16,2-1 7 0,-2 2 0 0,2 1 27 15,-2 2 6-15,2 1 51 0,-3 2-41 16,5 12 14-16,-4-21-44 0,4 21 2 0,-4-12-33 16,4 12 26-16,0 0-29 0,-4 12 27 0,2 3-24 15,2 2 24-15,-2 3-22 0,2 3 11 0,0-1-3 16,0 8 2-16,2-1-3 0,0-1 12 0,0 3-12 15,0-3 8-15,0 0-9 0,0-3 10 16,-2-1-11-16,4-3 8 0,-4-1-4 0,5-2-15 16,-3-2-70-16,0-1-69 0,0-1-17 0,-2-14 22 15,0 22-13-15,0-22-55 0,-4 13-26 16,4-13 6-16,-11 8 18 0,11-8 27 0,0 0 29 16,-18-2 28-16,18 2 22 0,-17-7 24 15,17 7 17-15,-16-9 20 0,16 9 28 0,-15-10 32 16,15 10 23-16,-12-10 22 0,12 10 19 0,-11-10 6 15,11 10 8-15,-6-9-20 0,6 9 0 0,0 0-27 16,-8-15-6-16,8 15-10 0,0 0-4 0,4-15-4 16,-4 15-7-16,10-12 1 0,-10 12-5 15,13-14-1-15,-3 8-4 0,-2-1 1 0,1 1 1 16,3-2 2-16,-2 3-3 0,1-1 2 0,-3 1-9 16,0-1 5-16,-8 6-1 0,17-8-1 15,-17 8 0-15,10-7-3 0,-10 7 3 0,0 0 2 16,15-4-1-16,-15 4 6 0,0 0-8 0,0 0-2 15,8-6 5-15,-8 6-5 0,0 0 1 0,0 0 1 16,12-6-3-16,-12 6 6 0,11-3-3 16,-11 3-2-16,12-5 12 0,-12 5-10 0,10-4 9 15,-10 4-11-15,0 0 10 0,13-4-10 0,-13 4 12 16,0 0-9-16,0 0 8 0,14-2-9 0,-14 2 11 16,0 0-14-16,0 0-3 0,0 0 1 15,13-5-7-15,-13 5-60 0,0 0-42 0,20-5-69 16,-20 5-80-16,25-5-78 0,-8 4-69 0,-3 0-94 15,9 0-263-15,-3-1-361 0</inkml:trace>
  <inkml:trace contextRef="#ctx0" brushRef="#br0" timeOffset="1836.08">15873 3732 252 0,'0'0'539'0,"-12"4"-85"15,12-4-58-15,-10 5-21 0,10-5-32 16,-11 4-28-16,11-4-26 0,0 0-11 0,-10 6-39 16,10-6-24-16,0 0-39 0,0 0 17 0,0 0 32 15,0 0 2-15,17 8-18 0,-1-8-13 0,5-3-34 16,4 0-9-16,8-5-35 0,6 1-4 15,6-3-34-15,3-1 1 0,2 0-30 0,-1-1 33 16,-1-1-40-16,-5 4 16 0,-4-1-39 16,-3 3 21-16,-10-1-30 0,1 3 19 0,-8-1-31 15,-1 2-5-15,-3 2-76 0,-1 0-81 0,-14 2-58 16,19-5-63-16,-19 5-57 0,0 0-75 0,0 0-74 16,0 0-110-16,-4 13-464 0,4-13-714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3C1A20-E642-F347-A89C-E093F8996D44}" type="datetimeFigureOut">
              <a:rPr lang="en-US" smtClean="0"/>
              <a:t>3/22/2022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91505C-62D6-AB42-AEF7-53FE9E8A8B2F}" type="slidenum">
              <a:rPr lang="en-US" smtClean="0"/>
              <a:t>‹#›</a:t>
            </a:fld>
            <a:endParaRPr lang="en-US"/>
          </a:p>
        </p:txBody>
      </p:sp>
    </p:spTree>
    <p:extLst>
      <p:ext uri="{BB962C8B-B14F-4D97-AF65-F5344CB8AC3E}">
        <p14:creationId xmlns:p14="http://schemas.microsoft.com/office/powerpoint/2010/main" val="28778728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8105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Lambda is a regularization parameter and when lambda is +</a:t>
            </a:r>
            <a:r>
              <a:rPr lang="en-IN" dirty="0" err="1"/>
              <a:t>ve</a:t>
            </a:r>
            <a:r>
              <a:rPr lang="en-IN" dirty="0"/>
              <a:t> it results in more pruning, by shrinking the similarity scores, and it results in smaller output values </a:t>
            </a:r>
          </a:p>
        </p:txBody>
      </p:sp>
      <p:sp>
        <p:nvSpPr>
          <p:cNvPr id="4" name="Slide Number Placeholder 3"/>
          <p:cNvSpPr>
            <a:spLocks noGrp="1"/>
          </p:cNvSpPr>
          <p:nvPr>
            <p:ph type="sldNum" sz="quarter" idx="5"/>
          </p:nvPr>
        </p:nvSpPr>
        <p:spPr/>
        <p:txBody>
          <a:bodyPr/>
          <a:lstStyle/>
          <a:p>
            <a:fld id="{6791505C-62D6-AB42-AEF7-53FE9E8A8B2F}" type="slidenum">
              <a:rPr lang="en-US" smtClean="0"/>
              <a:t>26</a:t>
            </a:fld>
            <a:endParaRPr lang="en-US"/>
          </a:p>
        </p:txBody>
      </p:sp>
    </p:spTree>
    <p:extLst>
      <p:ext uri="{BB962C8B-B14F-4D97-AF65-F5344CB8AC3E}">
        <p14:creationId xmlns:p14="http://schemas.microsoft.com/office/powerpoint/2010/main" val="10576371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11.xml"/><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chart" Target="../charts/chart1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4.png"/><Relationship Id="rId4" Type="http://schemas.openxmlformats.org/officeDocument/2006/relationships/image" Target="../media/image22.png"/><Relationship Id="rId9"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7"/>
            <a:ext cx="2057400" cy="273844"/>
          </a:xfrm>
        </p:spPr>
        <p:txBody>
          <a:bodyPr/>
          <a:lstStyle>
            <a:lvl1pPr>
              <a:defRPr>
                <a:solidFill>
                  <a:srgbClr val="E72D40"/>
                </a:solidFill>
              </a:defRPr>
            </a:lvl1pPr>
          </a:lstStyle>
          <a:p>
            <a:fld id="{C65558FE-7BAE-4F41-B1DE-C9E081343886}" type="datetime1">
              <a:rPr lang="en-IN" smtClean="0"/>
              <a:t>22-03-2022</a:t>
            </a:fld>
            <a:endParaRPr lang="en-IN" dirty="0"/>
          </a:p>
        </p:txBody>
      </p:sp>
      <p:sp>
        <p:nvSpPr>
          <p:cNvPr id="6" name="Slide Number Placeholder 5"/>
          <p:cNvSpPr>
            <a:spLocks noGrp="1"/>
          </p:cNvSpPr>
          <p:nvPr>
            <p:ph type="sldNum" sz="quarter" idx="12"/>
          </p:nvPr>
        </p:nvSpPr>
        <p:spPr>
          <a:xfrm>
            <a:off x="6616976" y="4012406"/>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0"/>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22" y="571887"/>
            <a:ext cx="2057400" cy="548993"/>
          </a:xfrm>
          <a:prstGeom prst="rect">
            <a:avLst/>
          </a:prstGeom>
        </p:spPr>
      </p:pic>
    </p:spTree>
    <p:extLst>
      <p:ext uri="{BB962C8B-B14F-4D97-AF65-F5344CB8AC3E}">
        <p14:creationId xmlns:p14="http://schemas.microsoft.com/office/powerpoint/2010/main" val="2223680965"/>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Imeline Infograp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C546BFA6-7020-A842-AFE3-43A763B8DE0A}" type="datetime1">
              <a:rPr lang="en-IN" smtClean="0"/>
              <a:t>22-03-2022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53" name="Picture 52">
            <a:extLst>
              <a:ext uri="{FF2B5EF4-FFF2-40B4-BE49-F238E27FC236}">
                <a16:creationId xmlns:a16="http://schemas.microsoft.com/office/drawing/2014/main" id="{55483582-940A-481A-933F-C6D131CC96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69" name="Text Placeholder 8">
            <a:extLst>
              <a:ext uri="{FF2B5EF4-FFF2-40B4-BE49-F238E27FC236}">
                <a16:creationId xmlns:a16="http://schemas.microsoft.com/office/drawing/2014/main" id="{3F742510-D20E-442D-8AC1-0D13D3D1C74D}"/>
              </a:ext>
            </a:extLst>
          </p:cNvPr>
          <p:cNvSpPr>
            <a:spLocks noGrp="1"/>
          </p:cNvSpPr>
          <p:nvPr>
            <p:ph type="body" sz="quarter" idx="13" hasCustomPrompt="1"/>
          </p:nvPr>
        </p:nvSpPr>
        <p:spPr>
          <a:xfrm>
            <a:off x="991750" y="1746401"/>
            <a:ext cx="740399" cy="249042"/>
          </a:xfrm>
          <a:prstGeom prst="rect">
            <a:avLst/>
          </a:prstGeom>
        </p:spPr>
        <p:txBody>
          <a:bodyPr anchor="ctr"/>
          <a:lstStyle>
            <a:lvl1pPr marL="0" indent="0" algn="l">
              <a:buNone/>
              <a:defRPr sz="2000" b="1">
                <a:solidFill>
                  <a:srgbClr val="DDDDDD"/>
                </a:solidFill>
                <a:latin typeface="Proxima Nova Rg" panose="02000506030000020004" pitchFamily="50" charset="0"/>
              </a:defRPr>
            </a:lvl1pPr>
          </a:lstStyle>
          <a:p>
            <a:pPr lvl="0"/>
            <a:r>
              <a:rPr lang="en-IN" dirty="0"/>
              <a:t>01</a:t>
            </a:r>
          </a:p>
        </p:txBody>
      </p:sp>
      <p:sp>
        <p:nvSpPr>
          <p:cNvPr id="70" name="Text Placeholder 8">
            <a:extLst>
              <a:ext uri="{FF2B5EF4-FFF2-40B4-BE49-F238E27FC236}">
                <a16:creationId xmlns:a16="http://schemas.microsoft.com/office/drawing/2014/main" id="{26AD9D85-FB3E-462E-987E-65C48224F301}"/>
              </a:ext>
            </a:extLst>
          </p:cNvPr>
          <p:cNvSpPr>
            <a:spLocks noGrp="1"/>
          </p:cNvSpPr>
          <p:nvPr>
            <p:ph type="body" sz="quarter" idx="14" hasCustomPrompt="1"/>
          </p:nvPr>
        </p:nvSpPr>
        <p:spPr>
          <a:xfrm>
            <a:off x="991750" y="2056441"/>
            <a:ext cx="1324840" cy="165886"/>
          </a:xfrm>
          <a:prstGeom prst="rect">
            <a:avLst/>
          </a:prstGeom>
        </p:spPr>
        <p:txBody>
          <a:bodyPr anchor="ctr"/>
          <a:lstStyle>
            <a:lvl1pPr marL="0" indent="0" algn="l">
              <a:buNone/>
              <a:defRPr sz="1100" b="1">
                <a:solidFill>
                  <a:srgbClr val="DDDDDD"/>
                </a:solidFill>
                <a:latin typeface="Proxima Nova Rg" panose="02000506030000020004" pitchFamily="50" charset="0"/>
              </a:defRPr>
            </a:lvl1pPr>
          </a:lstStyle>
          <a:p>
            <a:pPr lvl="0"/>
            <a:r>
              <a:rPr lang="en-IN" dirty="0"/>
              <a:t>Click to add text</a:t>
            </a:r>
          </a:p>
        </p:txBody>
      </p:sp>
      <p:sp>
        <p:nvSpPr>
          <p:cNvPr id="73" name="Text Placeholder 8">
            <a:extLst>
              <a:ext uri="{FF2B5EF4-FFF2-40B4-BE49-F238E27FC236}">
                <a16:creationId xmlns:a16="http://schemas.microsoft.com/office/drawing/2014/main" id="{1A6511F1-333C-4B23-8BCA-B86B841279C6}"/>
              </a:ext>
            </a:extLst>
          </p:cNvPr>
          <p:cNvSpPr>
            <a:spLocks noGrp="1"/>
          </p:cNvSpPr>
          <p:nvPr>
            <p:ph type="body" sz="quarter" idx="15" hasCustomPrompt="1"/>
          </p:nvPr>
        </p:nvSpPr>
        <p:spPr>
          <a:xfrm>
            <a:off x="991750"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2" name="Text Placeholder 8">
            <a:extLst>
              <a:ext uri="{FF2B5EF4-FFF2-40B4-BE49-F238E27FC236}">
                <a16:creationId xmlns:a16="http://schemas.microsoft.com/office/drawing/2014/main" id="{0DDA4ED5-8612-4FA4-99F8-749D0BA7F3A3}"/>
              </a:ext>
            </a:extLst>
          </p:cNvPr>
          <p:cNvSpPr>
            <a:spLocks noGrp="1"/>
          </p:cNvSpPr>
          <p:nvPr>
            <p:ph type="body" sz="quarter" idx="16" hasCustomPrompt="1"/>
          </p:nvPr>
        </p:nvSpPr>
        <p:spPr>
          <a:xfrm>
            <a:off x="2440487"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02</a:t>
            </a:r>
          </a:p>
        </p:txBody>
      </p:sp>
      <p:sp>
        <p:nvSpPr>
          <p:cNvPr id="83" name="Text Placeholder 8">
            <a:extLst>
              <a:ext uri="{FF2B5EF4-FFF2-40B4-BE49-F238E27FC236}">
                <a16:creationId xmlns:a16="http://schemas.microsoft.com/office/drawing/2014/main" id="{15204162-2F4C-40DD-A64B-0D8DC99736EA}"/>
              </a:ext>
            </a:extLst>
          </p:cNvPr>
          <p:cNvSpPr>
            <a:spLocks noGrp="1"/>
          </p:cNvSpPr>
          <p:nvPr>
            <p:ph type="body" sz="quarter" idx="17" hasCustomPrompt="1"/>
          </p:nvPr>
        </p:nvSpPr>
        <p:spPr>
          <a:xfrm>
            <a:off x="2440487"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87" name="Text Placeholder 8">
            <a:extLst>
              <a:ext uri="{FF2B5EF4-FFF2-40B4-BE49-F238E27FC236}">
                <a16:creationId xmlns:a16="http://schemas.microsoft.com/office/drawing/2014/main" id="{FA1DB162-A60E-4618-8561-C16A1435CA07}"/>
              </a:ext>
            </a:extLst>
          </p:cNvPr>
          <p:cNvSpPr>
            <a:spLocks noGrp="1"/>
          </p:cNvSpPr>
          <p:nvPr>
            <p:ph type="body" sz="quarter" idx="18" hasCustomPrompt="1"/>
          </p:nvPr>
        </p:nvSpPr>
        <p:spPr>
          <a:xfrm>
            <a:off x="244048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8" name="Text Placeholder 8">
            <a:extLst>
              <a:ext uri="{FF2B5EF4-FFF2-40B4-BE49-F238E27FC236}">
                <a16:creationId xmlns:a16="http://schemas.microsoft.com/office/drawing/2014/main" id="{D40BE60F-F697-4211-B44A-1A967B778A01}"/>
              </a:ext>
            </a:extLst>
          </p:cNvPr>
          <p:cNvSpPr>
            <a:spLocks noGrp="1"/>
          </p:cNvSpPr>
          <p:nvPr>
            <p:ph type="body" sz="quarter" idx="19" hasCustomPrompt="1"/>
          </p:nvPr>
        </p:nvSpPr>
        <p:spPr>
          <a:xfrm>
            <a:off x="3892297" y="1746401"/>
            <a:ext cx="740399" cy="249042"/>
          </a:xfrm>
          <a:prstGeom prst="rect">
            <a:avLst/>
          </a:prstGeom>
        </p:spPr>
        <p:txBody>
          <a:bodyPr anchor="ctr"/>
          <a:lstStyle>
            <a:lvl1pPr marL="0" indent="0" algn="l">
              <a:buNone/>
              <a:defRPr sz="2000" b="1">
                <a:solidFill>
                  <a:schemeClr val="tx1"/>
                </a:solidFill>
                <a:latin typeface="Proxima Nova Rg" panose="02000506030000020004" pitchFamily="50" charset="0"/>
              </a:defRPr>
            </a:lvl1pPr>
          </a:lstStyle>
          <a:p>
            <a:pPr lvl="0"/>
            <a:r>
              <a:rPr lang="en-IN" dirty="0"/>
              <a:t>03</a:t>
            </a:r>
          </a:p>
        </p:txBody>
      </p:sp>
      <p:sp>
        <p:nvSpPr>
          <p:cNvPr id="89" name="Text Placeholder 8">
            <a:extLst>
              <a:ext uri="{FF2B5EF4-FFF2-40B4-BE49-F238E27FC236}">
                <a16:creationId xmlns:a16="http://schemas.microsoft.com/office/drawing/2014/main" id="{F8F51522-F0EB-4350-97F8-9839C634496D}"/>
              </a:ext>
            </a:extLst>
          </p:cNvPr>
          <p:cNvSpPr>
            <a:spLocks noGrp="1"/>
          </p:cNvSpPr>
          <p:nvPr>
            <p:ph type="body" sz="quarter" idx="20" hasCustomPrompt="1"/>
          </p:nvPr>
        </p:nvSpPr>
        <p:spPr>
          <a:xfrm>
            <a:off x="3892297" y="2056441"/>
            <a:ext cx="1324840" cy="165886"/>
          </a:xfrm>
          <a:prstGeom prst="rect">
            <a:avLst/>
          </a:prstGeom>
        </p:spPr>
        <p:txBody>
          <a:bodyPr anchor="ctr"/>
          <a:lstStyle>
            <a:lvl1pPr marL="0" indent="0" algn="l">
              <a:buNone/>
              <a:defRPr sz="1100" b="1">
                <a:solidFill>
                  <a:schemeClr val="tx1"/>
                </a:solidFill>
                <a:latin typeface="Proxima Nova Rg" panose="02000506030000020004" pitchFamily="50" charset="0"/>
              </a:defRPr>
            </a:lvl1pPr>
          </a:lstStyle>
          <a:p>
            <a:pPr lvl="0"/>
            <a:r>
              <a:rPr lang="en-IN" dirty="0"/>
              <a:t>Click to add text</a:t>
            </a:r>
          </a:p>
        </p:txBody>
      </p:sp>
      <p:sp>
        <p:nvSpPr>
          <p:cNvPr id="90" name="Text Placeholder 8">
            <a:extLst>
              <a:ext uri="{FF2B5EF4-FFF2-40B4-BE49-F238E27FC236}">
                <a16:creationId xmlns:a16="http://schemas.microsoft.com/office/drawing/2014/main" id="{72201633-C2F4-4C61-961D-08C5FE50D669}"/>
              </a:ext>
            </a:extLst>
          </p:cNvPr>
          <p:cNvSpPr>
            <a:spLocks noGrp="1"/>
          </p:cNvSpPr>
          <p:nvPr>
            <p:ph type="body" sz="quarter" idx="21" hasCustomPrompt="1"/>
          </p:nvPr>
        </p:nvSpPr>
        <p:spPr>
          <a:xfrm>
            <a:off x="389229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1" name="Text Placeholder 8">
            <a:extLst>
              <a:ext uri="{FF2B5EF4-FFF2-40B4-BE49-F238E27FC236}">
                <a16:creationId xmlns:a16="http://schemas.microsoft.com/office/drawing/2014/main" id="{A9F5B501-BB61-457C-9B6D-E57B62AECD54}"/>
              </a:ext>
            </a:extLst>
          </p:cNvPr>
          <p:cNvSpPr>
            <a:spLocks noGrp="1"/>
          </p:cNvSpPr>
          <p:nvPr>
            <p:ph type="body" sz="quarter" idx="22" hasCustomPrompt="1"/>
          </p:nvPr>
        </p:nvSpPr>
        <p:spPr>
          <a:xfrm>
            <a:off x="5326899" y="1746401"/>
            <a:ext cx="740399" cy="249042"/>
          </a:xfrm>
          <a:prstGeom prst="rect">
            <a:avLst/>
          </a:prstGeom>
        </p:spPr>
        <p:txBody>
          <a:bodyPr anchor="ctr"/>
          <a:lstStyle>
            <a:lvl1pPr marL="0" indent="0" algn="l">
              <a:buNone/>
              <a:defRPr sz="2000" b="1">
                <a:solidFill>
                  <a:srgbClr val="CCCCCC"/>
                </a:solidFill>
                <a:latin typeface="Proxima Nova Rg" panose="02000506030000020004" pitchFamily="50" charset="0"/>
              </a:defRPr>
            </a:lvl1pPr>
          </a:lstStyle>
          <a:p>
            <a:pPr lvl="0"/>
            <a:r>
              <a:rPr lang="en-IN" dirty="0"/>
              <a:t>04</a:t>
            </a:r>
          </a:p>
        </p:txBody>
      </p:sp>
      <p:sp>
        <p:nvSpPr>
          <p:cNvPr id="92" name="Text Placeholder 8">
            <a:extLst>
              <a:ext uri="{FF2B5EF4-FFF2-40B4-BE49-F238E27FC236}">
                <a16:creationId xmlns:a16="http://schemas.microsoft.com/office/drawing/2014/main" id="{5B29D73F-4CCA-4783-8947-96309D788353}"/>
              </a:ext>
            </a:extLst>
          </p:cNvPr>
          <p:cNvSpPr>
            <a:spLocks noGrp="1"/>
          </p:cNvSpPr>
          <p:nvPr>
            <p:ph type="body" sz="quarter" idx="23" hasCustomPrompt="1"/>
          </p:nvPr>
        </p:nvSpPr>
        <p:spPr>
          <a:xfrm>
            <a:off x="5326899" y="2056441"/>
            <a:ext cx="1324840" cy="165886"/>
          </a:xfrm>
          <a:prstGeom prst="rect">
            <a:avLst/>
          </a:prstGeom>
        </p:spPr>
        <p:txBody>
          <a:bodyPr anchor="ctr"/>
          <a:lstStyle>
            <a:lvl1pPr marL="0" indent="0" algn="l">
              <a:buNone/>
              <a:defRPr sz="1100" b="1">
                <a:solidFill>
                  <a:srgbClr val="CCCCCC"/>
                </a:solidFill>
                <a:latin typeface="Proxima Nova Rg" panose="02000506030000020004" pitchFamily="50" charset="0"/>
              </a:defRPr>
            </a:lvl1pPr>
          </a:lstStyle>
          <a:p>
            <a:pPr lvl="0"/>
            <a:r>
              <a:rPr lang="en-IN" dirty="0"/>
              <a:t>Click to add text</a:t>
            </a:r>
          </a:p>
        </p:txBody>
      </p:sp>
      <p:sp>
        <p:nvSpPr>
          <p:cNvPr id="93" name="Text Placeholder 8">
            <a:extLst>
              <a:ext uri="{FF2B5EF4-FFF2-40B4-BE49-F238E27FC236}">
                <a16:creationId xmlns:a16="http://schemas.microsoft.com/office/drawing/2014/main" id="{19DFB435-36AD-4A25-AA45-C372BF19E392}"/>
              </a:ext>
            </a:extLst>
          </p:cNvPr>
          <p:cNvSpPr>
            <a:spLocks noGrp="1"/>
          </p:cNvSpPr>
          <p:nvPr>
            <p:ph type="body" sz="quarter" idx="24" hasCustomPrompt="1"/>
          </p:nvPr>
        </p:nvSpPr>
        <p:spPr>
          <a:xfrm>
            <a:off x="5326899"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4" name="Text Placeholder 8">
            <a:extLst>
              <a:ext uri="{FF2B5EF4-FFF2-40B4-BE49-F238E27FC236}">
                <a16:creationId xmlns:a16="http://schemas.microsoft.com/office/drawing/2014/main" id="{661C36B0-6047-47A0-8876-EF95BD82A5C8}"/>
              </a:ext>
            </a:extLst>
          </p:cNvPr>
          <p:cNvSpPr>
            <a:spLocks noGrp="1"/>
          </p:cNvSpPr>
          <p:nvPr>
            <p:ph type="body" sz="quarter" idx="25" hasCustomPrompt="1"/>
          </p:nvPr>
        </p:nvSpPr>
        <p:spPr>
          <a:xfrm>
            <a:off x="6735161"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05</a:t>
            </a:r>
          </a:p>
        </p:txBody>
      </p:sp>
      <p:sp>
        <p:nvSpPr>
          <p:cNvPr id="109" name="Text Placeholder 8">
            <a:extLst>
              <a:ext uri="{FF2B5EF4-FFF2-40B4-BE49-F238E27FC236}">
                <a16:creationId xmlns:a16="http://schemas.microsoft.com/office/drawing/2014/main" id="{BAFF9636-D984-4BBC-929B-16568F631880}"/>
              </a:ext>
            </a:extLst>
          </p:cNvPr>
          <p:cNvSpPr>
            <a:spLocks noGrp="1"/>
          </p:cNvSpPr>
          <p:nvPr>
            <p:ph type="body" sz="quarter" idx="26" hasCustomPrompt="1"/>
          </p:nvPr>
        </p:nvSpPr>
        <p:spPr>
          <a:xfrm>
            <a:off x="6735161"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110" name="Text Placeholder 8">
            <a:extLst>
              <a:ext uri="{FF2B5EF4-FFF2-40B4-BE49-F238E27FC236}">
                <a16:creationId xmlns:a16="http://schemas.microsoft.com/office/drawing/2014/main" id="{24C3FEFD-8CEA-49B4-B49A-8D40D3B5FEAF}"/>
              </a:ext>
            </a:extLst>
          </p:cNvPr>
          <p:cNvSpPr>
            <a:spLocks noGrp="1"/>
          </p:cNvSpPr>
          <p:nvPr>
            <p:ph type="body" sz="quarter" idx="27" hasCustomPrompt="1"/>
          </p:nvPr>
        </p:nvSpPr>
        <p:spPr>
          <a:xfrm>
            <a:off x="6735161"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111" name="Text Placeholder 8">
            <a:extLst>
              <a:ext uri="{FF2B5EF4-FFF2-40B4-BE49-F238E27FC236}">
                <a16:creationId xmlns:a16="http://schemas.microsoft.com/office/drawing/2014/main" id="{056294BB-42A3-47CE-B08C-3985AFA1252A}"/>
              </a:ext>
            </a:extLst>
          </p:cNvPr>
          <p:cNvSpPr>
            <a:spLocks noGrp="1"/>
          </p:cNvSpPr>
          <p:nvPr>
            <p:ph type="body" sz="quarter" idx="28" hasCustomPrompt="1"/>
          </p:nvPr>
        </p:nvSpPr>
        <p:spPr>
          <a:xfrm>
            <a:off x="904066" y="3531649"/>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1</a:t>
            </a:r>
          </a:p>
        </p:txBody>
      </p:sp>
      <p:sp>
        <p:nvSpPr>
          <p:cNvPr id="114" name="Text Placeholder 8">
            <a:extLst>
              <a:ext uri="{FF2B5EF4-FFF2-40B4-BE49-F238E27FC236}">
                <a16:creationId xmlns:a16="http://schemas.microsoft.com/office/drawing/2014/main" id="{4CA25EE7-3AA6-4CF1-9AC9-97DE5CE0BE91}"/>
              </a:ext>
            </a:extLst>
          </p:cNvPr>
          <p:cNvSpPr>
            <a:spLocks noGrp="1"/>
          </p:cNvSpPr>
          <p:nvPr>
            <p:ph type="body" sz="quarter" idx="29" hasCustomPrompt="1"/>
          </p:nvPr>
        </p:nvSpPr>
        <p:spPr>
          <a:xfrm>
            <a:off x="2352802" y="3531649"/>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2</a:t>
            </a:r>
          </a:p>
        </p:txBody>
      </p:sp>
      <p:sp>
        <p:nvSpPr>
          <p:cNvPr id="115" name="Text Placeholder 8">
            <a:extLst>
              <a:ext uri="{FF2B5EF4-FFF2-40B4-BE49-F238E27FC236}">
                <a16:creationId xmlns:a16="http://schemas.microsoft.com/office/drawing/2014/main" id="{9B86D469-ABD0-4367-A92C-FB891117796A}"/>
              </a:ext>
            </a:extLst>
          </p:cNvPr>
          <p:cNvSpPr>
            <a:spLocks noGrp="1"/>
          </p:cNvSpPr>
          <p:nvPr>
            <p:ph type="body" sz="quarter" idx="30" hasCustomPrompt="1"/>
          </p:nvPr>
        </p:nvSpPr>
        <p:spPr>
          <a:xfrm>
            <a:off x="3829621" y="3531648"/>
            <a:ext cx="1352923" cy="349771"/>
          </a:xfrm>
          <a:prstGeom prst="rect">
            <a:avLst/>
          </a:prstGeom>
        </p:spPr>
        <p:txBody>
          <a:bodyPr anchor="ctr"/>
          <a:lstStyle>
            <a:lvl1pPr marL="0" indent="0" algn="l">
              <a:buNone/>
              <a:defRPr sz="1600" b="1">
                <a:solidFill>
                  <a:schemeClr val="tx1"/>
                </a:solidFill>
                <a:latin typeface="Proxima Nova Rg" panose="02000506030000020004" pitchFamily="50" charset="0"/>
              </a:defRPr>
            </a:lvl1pPr>
          </a:lstStyle>
          <a:p>
            <a:pPr lvl="0"/>
            <a:r>
              <a:rPr lang="en-IN" dirty="0"/>
              <a:t>Category 3</a:t>
            </a:r>
          </a:p>
        </p:txBody>
      </p:sp>
      <p:sp>
        <p:nvSpPr>
          <p:cNvPr id="116" name="Text Placeholder 8">
            <a:extLst>
              <a:ext uri="{FF2B5EF4-FFF2-40B4-BE49-F238E27FC236}">
                <a16:creationId xmlns:a16="http://schemas.microsoft.com/office/drawing/2014/main" id="{6C5EB094-EBF1-4B80-AAE7-EDAC4824FE14}"/>
              </a:ext>
            </a:extLst>
          </p:cNvPr>
          <p:cNvSpPr>
            <a:spLocks noGrp="1"/>
          </p:cNvSpPr>
          <p:nvPr>
            <p:ph type="body" sz="quarter" idx="31" hasCustomPrompt="1"/>
          </p:nvPr>
        </p:nvSpPr>
        <p:spPr>
          <a:xfrm>
            <a:off x="5306440" y="3531648"/>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4</a:t>
            </a:r>
          </a:p>
        </p:txBody>
      </p:sp>
      <p:sp>
        <p:nvSpPr>
          <p:cNvPr id="118" name="Text Placeholder 8">
            <a:extLst>
              <a:ext uri="{FF2B5EF4-FFF2-40B4-BE49-F238E27FC236}">
                <a16:creationId xmlns:a16="http://schemas.microsoft.com/office/drawing/2014/main" id="{045CF520-5B24-4C21-BD9C-5EFEB7427B69}"/>
              </a:ext>
            </a:extLst>
          </p:cNvPr>
          <p:cNvSpPr>
            <a:spLocks noGrp="1"/>
          </p:cNvSpPr>
          <p:nvPr>
            <p:ph type="body" sz="quarter" idx="32" hasCustomPrompt="1"/>
          </p:nvPr>
        </p:nvSpPr>
        <p:spPr>
          <a:xfrm>
            <a:off x="6755176" y="3531647"/>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5</a:t>
            </a:r>
          </a:p>
        </p:txBody>
      </p:sp>
      <p:pic>
        <p:nvPicPr>
          <p:cNvPr id="28" name="Picture 27">
            <a:extLst>
              <a:ext uri="{FF2B5EF4-FFF2-40B4-BE49-F238E27FC236}">
                <a16:creationId xmlns:a16="http://schemas.microsoft.com/office/drawing/2014/main" id="{55483582-940A-481A-933F-C6D131CC96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33" name="Rectangle 32">
            <a:extLst>
              <a:ext uri="{FF2B5EF4-FFF2-40B4-BE49-F238E27FC236}">
                <a16:creationId xmlns:a16="http://schemas.microsoft.com/office/drawing/2014/main" id="{A8785690-927D-F34A-BDC7-9FECF1717AF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Title 11">
            <a:extLst>
              <a:ext uri="{FF2B5EF4-FFF2-40B4-BE49-F238E27FC236}">
                <a16:creationId xmlns:a16="http://schemas.microsoft.com/office/drawing/2014/main" id="{67D95071-51BE-2A41-BDB5-586B180A9F80}"/>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6" name="Picture 35">
            <a:extLst>
              <a:ext uri="{FF2B5EF4-FFF2-40B4-BE49-F238E27FC236}">
                <a16:creationId xmlns:a16="http://schemas.microsoft.com/office/drawing/2014/main" id="{B047B829-C5EF-1B46-B43C-4658802D36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02059075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Doughnut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4A60580-2B70-6940-B3F0-E4F8AB7AA3B6}" type="datetime1">
              <a:rPr lang="en-IN" smtClean="0"/>
              <a:t>22-03-2022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5" name="Rectangle 4">
            <a:extLst>
              <a:ext uri="{FF2B5EF4-FFF2-40B4-BE49-F238E27FC236}">
                <a16:creationId xmlns:a16="http://schemas.microsoft.com/office/drawing/2014/main" id="{DB19EC69-1D9D-0B4C-9AE4-2C8D95B645C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9" name="Title 11">
            <a:extLst>
              <a:ext uri="{FF2B5EF4-FFF2-40B4-BE49-F238E27FC236}">
                <a16:creationId xmlns:a16="http://schemas.microsoft.com/office/drawing/2014/main" id="{6AC7079D-55CD-5547-A1B7-6E231289DE3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0" name="Picture 9">
            <a:extLst>
              <a:ext uri="{FF2B5EF4-FFF2-40B4-BE49-F238E27FC236}">
                <a16:creationId xmlns:a16="http://schemas.microsoft.com/office/drawing/2014/main" id="{4D74D05A-508B-324C-B8C7-0C05F391BF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93320323"/>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Line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FB0970A-5D49-E646-889A-E8EA6023EA9A}" type="datetime1">
              <a:rPr lang="en-IN" smtClean="0"/>
              <a:t>22-03-2022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5" name="Rectangle 14">
            <a:extLst>
              <a:ext uri="{FF2B5EF4-FFF2-40B4-BE49-F238E27FC236}">
                <a16:creationId xmlns:a16="http://schemas.microsoft.com/office/drawing/2014/main" id="{693C855C-51F1-4950-8B74-92750036E153}"/>
              </a:ext>
            </a:extLst>
          </p:cNvPr>
          <p:cNvSpPr/>
          <p:nvPr/>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44" name="Chart 43">
            <a:extLst>
              <a:ext uri="{FF2B5EF4-FFF2-40B4-BE49-F238E27FC236}">
                <a16:creationId xmlns:a16="http://schemas.microsoft.com/office/drawing/2014/main" id="{FF7848F2-CD09-4AEB-9574-52DC26DB959E}"/>
              </a:ext>
            </a:extLst>
          </p:cNvPr>
          <p:cNvGraphicFramePr/>
          <p:nvPr>
            <p:extLst>
              <p:ext uri="{D42A27DB-BD31-4B8C-83A1-F6EECF244321}">
                <p14:modId xmlns:p14="http://schemas.microsoft.com/office/powerpoint/2010/main" val="3094743474"/>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44">
            <a:extLst>
              <a:ext uri="{FF2B5EF4-FFF2-40B4-BE49-F238E27FC236}">
                <a16:creationId xmlns:a16="http://schemas.microsoft.com/office/drawing/2014/main" id="{1900AEB5-08DE-4ACC-BEF3-0AF9CF5140F3}"/>
              </a:ext>
            </a:extLst>
          </p:cNvPr>
          <p:cNvGraphicFramePr/>
          <p:nvPr>
            <p:extLst>
              <p:ext uri="{D42A27DB-BD31-4B8C-83A1-F6EECF244321}">
                <p14:modId xmlns:p14="http://schemas.microsoft.com/office/powerpoint/2010/main" val="1969650563"/>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 Placeholder 8">
            <a:extLst>
              <a:ext uri="{FF2B5EF4-FFF2-40B4-BE49-F238E27FC236}">
                <a16:creationId xmlns:a16="http://schemas.microsoft.com/office/drawing/2014/main" id="{9696B8C1-96A7-4499-9EA2-0124BE804574}"/>
              </a:ext>
            </a:extLst>
          </p:cNvPr>
          <p:cNvSpPr>
            <a:spLocks noGrp="1"/>
          </p:cNvSpPr>
          <p:nvPr>
            <p:ph type="body" sz="quarter" idx="15" hasCustomPrompt="1"/>
          </p:nvPr>
        </p:nvSpPr>
        <p:spPr>
          <a:xfrm>
            <a:off x="630238" y="1600199"/>
            <a:ext cx="3182128" cy="3006726"/>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24" name="Text Placeholder 8">
            <a:extLst>
              <a:ext uri="{FF2B5EF4-FFF2-40B4-BE49-F238E27FC236}">
                <a16:creationId xmlns:a16="http://schemas.microsoft.com/office/drawing/2014/main" id="{44A204BF-7B3D-4BAD-8452-C75017088761}"/>
              </a:ext>
            </a:extLst>
          </p:cNvPr>
          <p:cNvSpPr>
            <a:spLocks noGrp="1"/>
          </p:cNvSpPr>
          <p:nvPr>
            <p:ph type="body" sz="quarter" idx="16" hasCustomPrompt="1"/>
          </p:nvPr>
        </p:nvSpPr>
        <p:spPr>
          <a:xfrm>
            <a:off x="5306779" y="3059187"/>
            <a:ext cx="671653" cy="350785"/>
          </a:xfrm>
          <a:prstGeom prst="rect">
            <a:avLst/>
          </a:prstGeom>
        </p:spPr>
        <p:txBody>
          <a:bodyPr anchor="t"/>
          <a:lstStyle>
            <a:lvl1pPr marL="0" indent="0" algn="l">
              <a:buNone/>
              <a:defRPr sz="2000" b="1">
                <a:solidFill>
                  <a:srgbClr val="F6303E"/>
                </a:solidFill>
                <a:latin typeface="Proxima Nova Rg" panose="02000506030000020004" pitchFamily="50" charset="0"/>
              </a:defRPr>
            </a:lvl1pPr>
          </a:lstStyle>
          <a:p>
            <a:pPr lvl="0"/>
            <a:r>
              <a:rPr lang="en-IN" dirty="0"/>
              <a:t>text</a:t>
            </a:r>
          </a:p>
        </p:txBody>
      </p:sp>
      <p:sp>
        <p:nvSpPr>
          <p:cNvPr id="25" name="Text Placeholder 8">
            <a:extLst>
              <a:ext uri="{FF2B5EF4-FFF2-40B4-BE49-F238E27FC236}">
                <a16:creationId xmlns:a16="http://schemas.microsoft.com/office/drawing/2014/main" id="{228FD4BC-869C-4228-9650-35487227AA04}"/>
              </a:ext>
            </a:extLst>
          </p:cNvPr>
          <p:cNvSpPr>
            <a:spLocks noGrp="1"/>
          </p:cNvSpPr>
          <p:nvPr>
            <p:ph type="body" sz="quarter" idx="17" hasCustomPrompt="1"/>
          </p:nvPr>
        </p:nvSpPr>
        <p:spPr>
          <a:xfrm>
            <a:off x="6894111" y="3052728"/>
            <a:ext cx="671653" cy="325087"/>
          </a:xfrm>
          <a:prstGeom prst="rect">
            <a:avLst/>
          </a:prstGeom>
        </p:spPr>
        <p:txBody>
          <a:bodyPr anchor="t"/>
          <a:lstStyle>
            <a:lvl1pPr marL="0" indent="0" algn="l">
              <a:buNone/>
              <a:defRPr sz="2000" b="1">
                <a:solidFill>
                  <a:srgbClr val="CCCCCC"/>
                </a:solidFill>
                <a:latin typeface="Proxima Nova Rg" panose="02000506030000020004" pitchFamily="50" charset="0"/>
              </a:defRPr>
            </a:lvl1pPr>
          </a:lstStyle>
          <a:p>
            <a:pPr lvl="0"/>
            <a:r>
              <a:rPr lang="en-IN" dirty="0"/>
              <a:t>text</a:t>
            </a:r>
          </a:p>
        </p:txBody>
      </p:sp>
      <p:sp>
        <p:nvSpPr>
          <p:cNvPr id="27" name="Text Placeholder 8">
            <a:extLst>
              <a:ext uri="{FF2B5EF4-FFF2-40B4-BE49-F238E27FC236}">
                <a16:creationId xmlns:a16="http://schemas.microsoft.com/office/drawing/2014/main" id="{DAD07786-00E2-42E3-B1C2-67206A010E5F}"/>
              </a:ext>
            </a:extLst>
          </p:cNvPr>
          <p:cNvSpPr>
            <a:spLocks noGrp="1"/>
          </p:cNvSpPr>
          <p:nvPr>
            <p:ph type="body" sz="quarter" idx="18" hasCustomPrompt="1"/>
          </p:nvPr>
        </p:nvSpPr>
        <p:spPr>
          <a:xfrm>
            <a:off x="5306778"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29" name="Text Placeholder 8">
            <a:extLst>
              <a:ext uri="{FF2B5EF4-FFF2-40B4-BE49-F238E27FC236}">
                <a16:creationId xmlns:a16="http://schemas.microsoft.com/office/drawing/2014/main" id="{945F5F89-A906-431D-9648-FC1275655092}"/>
              </a:ext>
            </a:extLst>
          </p:cNvPr>
          <p:cNvSpPr>
            <a:spLocks noGrp="1"/>
          </p:cNvSpPr>
          <p:nvPr>
            <p:ph type="body" sz="quarter" idx="19" hasCustomPrompt="1"/>
          </p:nvPr>
        </p:nvSpPr>
        <p:spPr>
          <a:xfrm>
            <a:off x="5299344" y="3813792"/>
            <a:ext cx="1077979" cy="799143"/>
          </a:xfrm>
          <a:prstGeom prst="rect">
            <a:avLst/>
          </a:prstGeom>
        </p:spPr>
        <p:txBody>
          <a:bodyPr anchor="t"/>
          <a:lstStyle>
            <a:lvl1pPr marL="0" indent="0" algn="l">
              <a:buNone/>
              <a:defRPr lang="en-IN" sz="1050" b="0" kern="1200" dirty="0">
                <a:solidFill>
                  <a:schemeClr val="tx1"/>
                </a:solidFill>
                <a:latin typeface="Proxima Nova Rg" panose="02000506030000020004" pitchFamily="50" charset="0"/>
                <a:ea typeface="+mn-ea"/>
                <a:cs typeface="+mn-cs"/>
              </a:defRPr>
            </a:lvl1pPr>
          </a:lstStyle>
          <a:p>
            <a:pPr lvl="0"/>
            <a:r>
              <a:rPr lang="en-IN" dirty="0"/>
              <a:t>text</a:t>
            </a:r>
          </a:p>
        </p:txBody>
      </p:sp>
      <p:sp>
        <p:nvSpPr>
          <p:cNvPr id="30" name="Text Placeholder 8">
            <a:extLst>
              <a:ext uri="{FF2B5EF4-FFF2-40B4-BE49-F238E27FC236}">
                <a16:creationId xmlns:a16="http://schemas.microsoft.com/office/drawing/2014/main" id="{79D2914B-8781-42FD-AA7E-737FB7171171}"/>
              </a:ext>
            </a:extLst>
          </p:cNvPr>
          <p:cNvSpPr>
            <a:spLocks noGrp="1"/>
          </p:cNvSpPr>
          <p:nvPr>
            <p:ph type="body" sz="quarter" idx="20" hasCustomPrompt="1"/>
          </p:nvPr>
        </p:nvSpPr>
        <p:spPr>
          <a:xfrm>
            <a:off x="6890089"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31" name="Text Placeholder 8">
            <a:extLst>
              <a:ext uri="{FF2B5EF4-FFF2-40B4-BE49-F238E27FC236}">
                <a16:creationId xmlns:a16="http://schemas.microsoft.com/office/drawing/2014/main" id="{05F26D4A-BDA5-4C23-811C-C2F526CD3E98}"/>
              </a:ext>
            </a:extLst>
          </p:cNvPr>
          <p:cNvSpPr>
            <a:spLocks noGrp="1"/>
          </p:cNvSpPr>
          <p:nvPr>
            <p:ph type="body" sz="quarter" idx="21" hasCustomPrompt="1"/>
          </p:nvPr>
        </p:nvSpPr>
        <p:spPr>
          <a:xfrm>
            <a:off x="6882655" y="3813792"/>
            <a:ext cx="1077979" cy="799143"/>
          </a:xfrm>
          <a:prstGeom prst="rect">
            <a:avLst/>
          </a:prstGeom>
        </p:spPr>
        <p:txBody>
          <a:bodyPr anchor="t"/>
          <a:lstStyle>
            <a:lvl1pPr marL="0" indent="0" algn="l">
              <a:buNone/>
              <a:defRPr sz="1050" b="0">
                <a:solidFill>
                  <a:schemeClr val="tx1"/>
                </a:solidFill>
                <a:latin typeface="Proxima Nova Rg" panose="02000506030000020004" pitchFamily="50" charset="0"/>
              </a:defRPr>
            </a:lvl1pPr>
          </a:lstStyle>
          <a:p>
            <a:pPr lvl="0"/>
            <a:r>
              <a:rPr lang="en-IN" dirty="0"/>
              <a:t>text</a:t>
            </a:r>
          </a:p>
        </p:txBody>
      </p:sp>
      <p:sp>
        <p:nvSpPr>
          <p:cNvPr id="3" name="Chart Placeholder 2"/>
          <p:cNvSpPr>
            <a:spLocks noGrp="1"/>
          </p:cNvSpPr>
          <p:nvPr>
            <p:ph type="chart" sz="quarter" idx="22" hasCustomPrompt="1"/>
          </p:nvPr>
        </p:nvSpPr>
        <p:spPr>
          <a:xfrm>
            <a:off x="5295900" y="1600200"/>
            <a:ext cx="3225800" cy="1333500"/>
          </a:xfrm>
          <a:prstGeom prst="rect">
            <a:avLst/>
          </a:prstGeom>
        </p:spPr>
        <p:txBody>
          <a:bodyPr/>
          <a:lstStyle>
            <a:lvl1pPr marL="0" indent="0">
              <a:buNone/>
              <a:defRPr sz="900" baseline="0">
                <a:latin typeface="Proxima Nova Rg" pitchFamily="50" charset="0"/>
              </a:defRPr>
            </a:lvl1pPr>
          </a:lstStyle>
          <a:p>
            <a:r>
              <a:rPr lang="en-IN" dirty="0"/>
              <a:t>Click to add chart</a:t>
            </a:r>
          </a:p>
        </p:txBody>
      </p:sp>
      <p:sp>
        <p:nvSpPr>
          <p:cNvPr id="17" name="Rectangle 16">
            <a:extLst>
              <a:ext uri="{FF2B5EF4-FFF2-40B4-BE49-F238E27FC236}">
                <a16:creationId xmlns:a16="http://schemas.microsoft.com/office/drawing/2014/main" id="{693C855C-51F1-4950-8B74-92750036E153}"/>
              </a:ext>
            </a:extLst>
          </p:cNvPr>
          <p:cNvSpPr/>
          <p:nvPr userDrawn="1"/>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18" name="Chart 17">
            <a:extLst>
              <a:ext uri="{FF2B5EF4-FFF2-40B4-BE49-F238E27FC236}">
                <a16:creationId xmlns:a16="http://schemas.microsoft.com/office/drawing/2014/main" id="{FF7848F2-CD09-4AEB-9574-52DC26DB959E}"/>
              </a:ext>
            </a:extLst>
          </p:cNvPr>
          <p:cNvGraphicFramePr/>
          <p:nvPr userDrawn="1">
            <p:extLst>
              <p:ext uri="{D42A27DB-BD31-4B8C-83A1-F6EECF244321}">
                <p14:modId xmlns:p14="http://schemas.microsoft.com/office/powerpoint/2010/main" val="289252790"/>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1900AEB5-08DE-4ACC-BEF3-0AF9CF5140F3}"/>
              </a:ext>
            </a:extLst>
          </p:cNvPr>
          <p:cNvGraphicFramePr/>
          <p:nvPr userDrawn="1">
            <p:extLst>
              <p:ext uri="{D42A27DB-BD31-4B8C-83A1-F6EECF244321}">
                <p14:modId xmlns:p14="http://schemas.microsoft.com/office/powerpoint/2010/main" val="816527579"/>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20" name="Rectangle 19">
            <a:extLst>
              <a:ext uri="{FF2B5EF4-FFF2-40B4-BE49-F238E27FC236}">
                <a16:creationId xmlns:a16="http://schemas.microsoft.com/office/drawing/2014/main" id="{83685A8D-9C1D-8F4D-B517-50A6ADFE2DC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Title 11">
            <a:extLst>
              <a:ext uri="{FF2B5EF4-FFF2-40B4-BE49-F238E27FC236}">
                <a16:creationId xmlns:a16="http://schemas.microsoft.com/office/drawing/2014/main" id="{6AD9A0F9-9A66-7648-8968-789E2E9F90E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6" name="Picture 25">
            <a:extLst>
              <a:ext uri="{FF2B5EF4-FFF2-40B4-BE49-F238E27FC236}">
                <a16:creationId xmlns:a16="http://schemas.microsoft.com/office/drawing/2014/main" id="{AED77A25-4444-4045-8D26-55D705A7641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38233423"/>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1008" userDrawn="1">
          <p15:clr>
            <a:srgbClr val="FBAE40"/>
          </p15:clr>
        </p15:guide>
        <p15:guide id="7" orient="horz" pos="2754" userDrawn="1">
          <p15:clr>
            <a:srgbClr val="FBAE40"/>
          </p15:clr>
        </p15:guide>
        <p15:guide id="8" pos="240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Doughnut Chart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0F6970B-5F9F-1C49-823B-784ECC0F8F74}" type="datetime1">
              <a:rPr lang="en-IN" smtClean="0"/>
              <a:t>22-03-2022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9" name="Chart 8">
            <a:extLst>
              <a:ext uri="{FF2B5EF4-FFF2-40B4-BE49-F238E27FC236}">
                <a16:creationId xmlns:a16="http://schemas.microsoft.com/office/drawing/2014/main" id="{DD9785AA-43BB-4A88-B6A0-503B710C742A}"/>
              </a:ext>
            </a:extLst>
          </p:cNvPr>
          <p:cNvGraphicFramePr/>
          <p:nvPr>
            <p:extLst>
              <p:ext uri="{D42A27DB-BD31-4B8C-83A1-F6EECF244321}">
                <p14:modId xmlns:p14="http://schemas.microsoft.com/office/powerpoint/2010/main" val="1072772305"/>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F71E640A-9A51-4244-ADA6-E0903F44DD4E}"/>
              </a:ext>
            </a:extLst>
          </p:cNvPr>
          <p:cNvGraphicFramePr/>
          <p:nvPr>
            <p:extLst>
              <p:ext uri="{D42A27DB-BD31-4B8C-83A1-F6EECF244321}">
                <p14:modId xmlns:p14="http://schemas.microsoft.com/office/powerpoint/2010/main" val="363773295"/>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65083BD8-C120-49E5-81AF-1F59A747EFD1}"/>
              </a:ext>
            </a:extLst>
          </p:cNvPr>
          <p:cNvGraphicFramePr/>
          <p:nvPr>
            <p:extLst>
              <p:ext uri="{D42A27DB-BD31-4B8C-83A1-F6EECF244321}">
                <p14:modId xmlns:p14="http://schemas.microsoft.com/office/powerpoint/2010/main" val="1208722481"/>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 Placeholder 8">
            <a:extLst>
              <a:ext uri="{FF2B5EF4-FFF2-40B4-BE49-F238E27FC236}">
                <a16:creationId xmlns:a16="http://schemas.microsoft.com/office/drawing/2014/main" id="{DFCEEA61-5F34-4275-BAE7-53833C871BEA}"/>
              </a:ext>
            </a:extLst>
          </p:cNvPr>
          <p:cNvSpPr>
            <a:spLocks noGrp="1"/>
          </p:cNvSpPr>
          <p:nvPr>
            <p:ph type="body" sz="quarter" idx="28" hasCustomPrompt="1"/>
          </p:nvPr>
        </p:nvSpPr>
        <p:spPr>
          <a:xfrm>
            <a:off x="2286696"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20" name="Text Placeholder 8">
            <a:extLst>
              <a:ext uri="{FF2B5EF4-FFF2-40B4-BE49-F238E27FC236}">
                <a16:creationId xmlns:a16="http://schemas.microsoft.com/office/drawing/2014/main" id="{529ABA7F-22CE-439E-837D-6A737783C53A}"/>
              </a:ext>
            </a:extLst>
          </p:cNvPr>
          <p:cNvSpPr>
            <a:spLocks noGrp="1"/>
          </p:cNvSpPr>
          <p:nvPr>
            <p:ph type="body" sz="quarter" idx="29" hasCustomPrompt="1"/>
          </p:nvPr>
        </p:nvSpPr>
        <p:spPr>
          <a:xfrm>
            <a:off x="2286696"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sp>
        <p:nvSpPr>
          <p:cNvPr id="12" name="Text Placeholder 8">
            <a:extLst>
              <a:ext uri="{FF2B5EF4-FFF2-40B4-BE49-F238E27FC236}">
                <a16:creationId xmlns:a16="http://schemas.microsoft.com/office/drawing/2014/main" id="{DFCEEA61-5F34-4275-BAE7-53833C871BEA}"/>
              </a:ext>
            </a:extLst>
          </p:cNvPr>
          <p:cNvSpPr>
            <a:spLocks noGrp="1"/>
          </p:cNvSpPr>
          <p:nvPr>
            <p:ph type="body" sz="quarter" idx="30" hasCustomPrompt="1"/>
          </p:nvPr>
        </p:nvSpPr>
        <p:spPr>
          <a:xfrm>
            <a:off x="4973335"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13" name="Text Placeholder 8">
            <a:extLst>
              <a:ext uri="{FF2B5EF4-FFF2-40B4-BE49-F238E27FC236}">
                <a16:creationId xmlns:a16="http://schemas.microsoft.com/office/drawing/2014/main" id="{529ABA7F-22CE-439E-837D-6A737783C53A}"/>
              </a:ext>
            </a:extLst>
          </p:cNvPr>
          <p:cNvSpPr>
            <a:spLocks noGrp="1"/>
          </p:cNvSpPr>
          <p:nvPr>
            <p:ph type="body" sz="quarter" idx="31" hasCustomPrompt="1"/>
          </p:nvPr>
        </p:nvSpPr>
        <p:spPr>
          <a:xfrm>
            <a:off x="4973335"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graphicFrame>
        <p:nvGraphicFramePr>
          <p:cNvPr id="16" name="Chart 15">
            <a:extLst>
              <a:ext uri="{FF2B5EF4-FFF2-40B4-BE49-F238E27FC236}">
                <a16:creationId xmlns:a16="http://schemas.microsoft.com/office/drawing/2014/main" id="{DD9785AA-43BB-4A88-B6A0-503B710C742A}"/>
              </a:ext>
            </a:extLst>
          </p:cNvPr>
          <p:cNvGraphicFramePr/>
          <p:nvPr userDrawn="1">
            <p:extLst>
              <p:ext uri="{D42A27DB-BD31-4B8C-83A1-F6EECF244321}">
                <p14:modId xmlns:p14="http://schemas.microsoft.com/office/powerpoint/2010/main" val="3949076987"/>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F71E640A-9A51-4244-ADA6-E0903F44DD4E}"/>
              </a:ext>
            </a:extLst>
          </p:cNvPr>
          <p:cNvGraphicFramePr/>
          <p:nvPr userDrawn="1">
            <p:extLst>
              <p:ext uri="{D42A27DB-BD31-4B8C-83A1-F6EECF244321}">
                <p14:modId xmlns:p14="http://schemas.microsoft.com/office/powerpoint/2010/main" val="668794113"/>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65083BD8-C120-49E5-81AF-1F59A747EFD1}"/>
              </a:ext>
            </a:extLst>
          </p:cNvPr>
          <p:cNvGraphicFramePr/>
          <p:nvPr userDrawn="1">
            <p:extLst>
              <p:ext uri="{D42A27DB-BD31-4B8C-83A1-F6EECF244321}">
                <p14:modId xmlns:p14="http://schemas.microsoft.com/office/powerpoint/2010/main" val="2772653777"/>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21" name="Rectangle 20">
            <a:extLst>
              <a:ext uri="{FF2B5EF4-FFF2-40B4-BE49-F238E27FC236}">
                <a16:creationId xmlns:a16="http://schemas.microsoft.com/office/drawing/2014/main" id="{237ACA83-ED07-C54C-8AD7-6880B75591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Title 11">
            <a:extLst>
              <a:ext uri="{FF2B5EF4-FFF2-40B4-BE49-F238E27FC236}">
                <a16:creationId xmlns:a16="http://schemas.microsoft.com/office/drawing/2014/main" id="{F751A42D-8668-964A-9B5B-1F86921A290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4" name="Picture 23">
            <a:extLst>
              <a:ext uri="{FF2B5EF4-FFF2-40B4-BE49-F238E27FC236}">
                <a16:creationId xmlns:a16="http://schemas.microsoft.com/office/drawing/2014/main" id="{BB91CEFC-BBB3-CC4C-8613-E0BCF613C0B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46733500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Infogra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04CF2939-C6E8-734E-A964-0558AE677560}" type="datetime1">
              <a:rPr lang="en-IN" smtClean="0"/>
              <a:t>22-03-2022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29" name="Chart 28">
            <a:extLst>
              <a:ext uri="{FF2B5EF4-FFF2-40B4-BE49-F238E27FC236}">
                <a16:creationId xmlns:a16="http://schemas.microsoft.com/office/drawing/2014/main" id="{151C0A2B-4A57-46A4-8F98-07396B26767E}"/>
              </a:ext>
            </a:extLst>
          </p:cNvPr>
          <p:cNvGraphicFramePr/>
          <p:nvPr>
            <p:extLst>
              <p:ext uri="{D42A27DB-BD31-4B8C-83A1-F6EECF244321}">
                <p14:modId xmlns:p14="http://schemas.microsoft.com/office/powerpoint/2010/main" val="1034665507"/>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21">
            <a:extLst>
              <a:ext uri="{FF2B5EF4-FFF2-40B4-BE49-F238E27FC236}">
                <a16:creationId xmlns:a16="http://schemas.microsoft.com/office/drawing/2014/main" id="{ED242560-BD01-4A68-8F4A-1D6199AC02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23" name="Text Placeholder 14">
            <a:extLst>
              <a:ext uri="{FF2B5EF4-FFF2-40B4-BE49-F238E27FC236}">
                <a16:creationId xmlns:a16="http://schemas.microsoft.com/office/drawing/2014/main" id="{852AD7FB-38A5-4D57-B3B1-E5169CAE3349}"/>
              </a:ext>
            </a:extLst>
          </p:cNvPr>
          <p:cNvSpPr>
            <a:spLocks noGrp="1"/>
          </p:cNvSpPr>
          <p:nvPr>
            <p:ph type="body" sz="quarter" idx="19" hasCustomPrompt="1"/>
          </p:nvPr>
        </p:nvSpPr>
        <p:spPr>
          <a:xfrm>
            <a:off x="1263041" y="2104600"/>
            <a:ext cx="830454" cy="292044"/>
          </a:xfrm>
          <a:prstGeom prst="rect">
            <a:avLst/>
          </a:prstGeom>
        </p:spPr>
        <p:txBody>
          <a:bodyP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4" name="Text Placeholder 14">
            <a:extLst>
              <a:ext uri="{FF2B5EF4-FFF2-40B4-BE49-F238E27FC236}">
                <a16:creationId xmlns:a16="http://schemas.microsoft.com/office/drawing/2014/main" id="{348F839D-FB4E-4960-A65B-872999505528}"/>
              </a:ext>
            </a:extLst>
          </p:cNvPr>
          <p:cNvSpPr>
            <a:spLocks noGrp="1"/>
          </p:cNvSpPr>
          <p:nvPr>
            <p:ph type="body" sz="quarter" idx="20" hasCustomPrompt="1"/>
          </p:nvPr>
        </p:nvSpPr>
        <p:spPr>
          <a:xfrm>
            <a:off x="2470356" y="3778988"/>
            <a:ext cx="784195" cy="305954"/>
          </a:xfrm>
          <a:prstGeom prst="rect">
            <a:avLst/>
          </a:prstGeom>
        </p:spPr>
        <p:txBody>
          <a:bodyPr>
            <a:noAutofit/>
          </a:bodyPr>
          <a:lstStyle>
            <a:lvl1pPr marL="0" indent="0" algn="ctr">
              <a:buNone/>
              <a:defRPr sz="1800" b="1" baseline="0">
                <a:solidFill>
                  <a:schemeClr val="tx1"/>
                </a:solidFill>
                <a:latin typeface="Proxima Nova Rg" pitchFamily="50" charset="0"/>
                <a:ea typeface="Roboto Cn" pitchFamily="2" charset="0"/>
              </a:defRPr>
            </a:lvl1pPr>
          </a:lstStyle>
          <a:p>
            <a:pPr lvl="0"/>
            <a:r>
              <a:rPr lang="en-IN" dirty="0"/>
              <a:t>TEXT</a:t>
            </a:r>
          </a:p>
        </p:txBody>
      </p:sp>
      <p:sp>
        <p:nvSpPr>
          <p:cNvPr id="25" name="Text Placeholder 14">
            <a:extLst>
              <a:ext uri="{FF2B5EF4-FFF2-40B4-BE49-F238E27FC236}">
                <a16:creationId xmlns:a16="http://schemas.microsoft.com/office/drawing/2014/main" id="{2DD7B434-5B12-41F0-86AB-4468D0C7F98F}"/>
              </a:ext>
            </a:extLst>
          </p:cNvPr>
          <p:cNvSpPr>
            <a:spLocks noGrp="1"/>
          </p:cNvSpPr>
          <p:nvPr>
            <p:ph type="body" sz="quarter" idx="21" hasCustomPrompt="1"/>
          </p:nvPr>
        </p:nvSpPr>
        <p:spPr>
          <a:xfrm>
            <a:off x="3530790" y="2108961"/>
            <a:ext cx="824532" cy="287683"/>
          </a:xfrm>
          <a:prstGeom prst="rect">
            <a:avLst/>
          </a:prstGeom>
        </p:spPr>
        <p:txBody>
          <a:bodyPr anchor="ct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6" name="Text Placeholder 14">
            <a:extLst>
              <a:ext uri="{FF2B5EF4-FFF2-40B4-BE49-F238E27FC236}">
                <a16:creationId xmlns:a16="http://schemas.microsoft.com/office/drawing/2014/main" id="{31A22206-E7E5-4EFE-AFBB-0C2EB10899D6}"/>
              </a:ext>
            </a:extLst>
          </p:cNvPr>
          <p:cNvSpPr>
            <a:spLocks noGrp="1"/>
          </p:cNvSpPr>
          <p:nvPr>
            <p:ph type="body" sz="quarter" idx="22" hasCustomPrompt="1"/>
          </p:nvPr>
        </p:nvSpPr>
        <p:spPr>
          <a:xfrm>
            <a:off x="4729642" y="3771033"/>
            <a:ext cx="745627"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7" name="Text Placeholder 14">
            <a:extLst>
              <a:ext uri="{FF2B5EF4-FFF2-40B4-BE49-F238E27FC236}">
                <a16:creationId xmlns:a16="http://schemas.microsoft.com/office/drawing/2014/main" id="{77257480-923C-4CD9-BB05-E50A696AE8BF}"/>
              </a:ext>
            </a:extLst>
          </p:cNvPr>
          <p:cNvSpPr>
            <a:spLocks noGrp="1"/>
          </p:cNvSpPr>
          <p:nvPr>
            <p:ph type="body" sz="quarter" idx="23" hasCustomPrompt="1"/>
          </p:nvPr>
        </p:nvSpPr>
        <p:spPr>
          <a:xfrm>
            <a:off x="5904099" y="2107682"/>
            <a:ext cx="758842" cy="292044"/>
          </a:xfrm>
          <a:prstGeom prst="rect">
            <a:avLst/>
          </a:prstGeom>
        </p:spPr>
        <p:txBody>
          <a:bodyPr anchor="ct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8" name="Text Placeholder 14">
            <a:extLst>
              <a:ext uri="{FF2B5EF4-FFF2-40B4-BE49-F238E27FC236}">
                <a16:creationId xmlns:a16="http://schemas.microsoft.com/office/drawing/2014/main" id="{CA10BF3A-FFE1-4B1C-9E2F-D8200CD851BD}"/>
              </a:ext>
            </a:extLst>
          </p:cNvPr>
          <p:cNvSpPr>
            <a:spLocks noGrp="1"/>
          </p:cNvSpPr>
          <p:nvPr>
            <p:ph type="body" sz="quarter" idx="24" hasCustomPrompt="1"/>
          </p:nvPr>
        </p:nvSpPr>
        <p:spPr>
          <a:xfrm>
            <a:off x="7023857" y="3762859"/>
            <a:ext cx="784195"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36" name="Text Placeholder 14">
            <a:extLst>
              <a:ext uri="{FF2B5EF4-FFF2-40B4-BE49-F238E27FC236}">
                <a16:creationId xmlns:a16="http://schemas.microsoft.com/office/drawing/2014/main" id="{65D04BA5-9D25-4BC9-A14D-CD4D55D18318}"/>
              </a:ext>
            </a:extLst>
          </p:cNvPr>
          <p:cNvSpPr>
            <a:spLocks noGrp="1"/>
          </p:cNvSpPr>
          <p:nvPr>
            <p:ph type="body" sz="quarter" idx="25" hasCustomPrompt="1"/>
          </p:nvPr>
        </p:nvSpPr>
        <p:spPr>
          <a:xfrm>
            <a:off x="2156171" y="1257995"/>
            <a:ext cx="1331623" cy="211628"/>
          </a:xfrm>
          <a:prstGeom prst="rect">
            <a:avLst/>
          </a:prstGeom>
        </p:spPr>
        <p:txBody>
          <a:bodyPr>
            <a:noAutofit/>
          </a:bodyPr>
          <a:lstStyle>
            <a:lvl1pPr marL="0" indent="0" algn="ctr">
              <a:buNone/>
              <a:defRPr sz="1200" b="1" baseline="0">
                <a:solidFill>
                  <a:schemeClr val="tx1"/>
                </a:solidFill>
                <a:latin typeface="Proxima Nova Rg" pitchFamily="50" charset="0"/>
                <a:ea typeface="Roboto Cn" pitchFamily="2" charset="0"/>
              </a:defRPr>
            </a:lvl1pPr>
          </a:lstStyle>
          <a:p>
            <a:pPr lvl="0"/>
            <a:r>
              <a:rPr lang="en-IN" dirty="0"/>
              <a:t>Click to add text</a:t>
            </a:r>
          </a:p>
        </p:txBody>
      </p:sp>
      <p:sp>
        <p:nvSpPr>
          <p:cNvPr id="37" name="Text Placeholder 14">
            <a:extLst>
              <a:ext uri="{FF2B5EF4-FFF2-40B4-BE49-F238E27FC236}">
                <a16:creationId xmlns:a16="http://schemas.microsoft.com/office/drawing/2014/main" id="{30F45AE8-F736-4167-8925-CE6F67654B2C}"/>
              </a:ext>
            </a:extLst>
          </p:cNvPr>
          <p:cNvSpPr>
            <a:spLocks noGrp="1"/>
          </p:cNvSpPr>
          <p:nvPr>
            <p:ph type="body" sz="quarter" idx="26" hasCustomPrompt="1"/>
          </p:nvPr>
        </p:nvSpPr>
        <p:spPr>
          <a:xfrm>
            <a:off x="2156171"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8" name="Text Placeholder 14">
            <a:extLst>
              <a:ext uri="{FF2B5EF4-FFF2-40B4-BE49-F238E27FC236}">
                <a16:creationId xmlns:a16="http://schemas.microsoft.com/office/drawing/2014/main" id="{EC27E74D-2BCC-4A9A-A32F-F01EBFE03285}"/>
              </a:ext>
            </a:extLst>
          </p:cNvPr>
          <p:cNvSpPr>
            <a:spLocks noGrp="1"/>
          </p:cNvSpPr>
          <p:nvPr>
            <p:ph type="body" sz="quarter" idx="27" hasCustomPrompt="1"/>
          </p:nvPr>
        </p:nvSpPr>
        <p:spPr>
          <a:xfrm>
            <a:off x="4513908"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39" name="Text Placeholder 14">
            <a:extLst>
              <a:ext uri="{FF2B5EF4-FFF2-40B4-BE49-F238E27FC236}">
                <a16:creationId xmlns:a16="http://schemas.microsoft.com/office/drawing/2014/main" id="{1A4D5531-1318-4AA6-B70D-65F82645BEFD}"/>
              </a:ext>
            </a:extLst>
          </p:cNvPr>
          <p:cNvSpPr>
            <a:spLocks noGrp="1"/>
          </p:cNvSpPr>
          <p:nvPr>
            <p:ph type="body" sz="quarter" idx="28" hasCustomPrompt="1"/>
          </p:nvPr>
        </p:nvSpPr>
        <p:spPr>
          <a:xfrm>
            <a:off x="4513908"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0" name="Text Placeholder 14">
            <a:extLst>
              <a:ext uri="{FF2B5EF4-FFF2-40B4-BE49-F238E27FC236}">
                <a16:creationId xmlns:a16="http://schemas.microsoft.com/office/drawing/2014/main" id="{1805FF35-5027-4FDF-AF10-EF6CCF50B439}"/>
              </a:ext>
            </a:extLst>
          </p:cNvPr>
          <p:cNvSpPr>
            <a:spLocks noGrp="1"/>
          </p:cNvSpPr>
          <p:nvPr>
            <p:ph type="body" sz="quarter" idx="29" hasCustomPrompt="1"/>
          </p:nvPr>
        </p:nvSpPr>
        <p:spPr>
          <a:xfrm>
            <a:off x="6720777"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1" name="Text Placeholder 14">
            <a:extLst>
              <a:ext uri="{FF2B5EF4-FFF2-40B4-BE49-F238E27FC236}">
                <a16:creationId xmlns:a16="http://schemas.microsoft.com/office/drawing/2014/main" id="{E910801B-EBF5-4A4F-8BE2-D487AB607B55}"/>
              </a:ext>
            </a:extLst>
          </p:cNvPr>
          <p:cNvSpPr>
            <a:spLocks noGrp="1"/>
          </p:cNvSpPr>
          <p:nvPr>
            <p:ph type="body" sz="quarter" idx="30" hasCustomPrompt="1"/>
          </p:nvPr>
        </p:nvSpPr>
        <p:spPr>
          <a:xfrm>
            <a:off x="6720777"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4" name="Text Placeholder 14">
            <a:extLst>
              <a:ext uri="{FF2B5EF4-FFF2-40B4-BE49-F238E27FC236}">
                <a16:creationId xmlns:a16="http://schemas.microsoft.com/office/drawing/2014/main" id="{6D96FACC-DEBD-4C30-9736-960EB66C8355}"/>
              </a:ext>
            </a:extLst>
          </p:cNvPr>
          <p:cNvSpPr>
            <a:spLocks noGrp="1"/>
          </p:cNvSpPr>
          <p:nvPr>
            <p:ph type="body" sz="quarter" idx="31" hasCustomPrompt="1"/>
          </p:nvPr>
        </p:nvSpPr>
        <p:spPr>
          <a:xfrm>
            <a:off x="995265" y="3791876"/>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45" name="Text Placeholder 14">
            <a:extLst>
              <a:ext uri="{FF2B5EF4-FFF2-40B4-BE49-F238E27FC236}">
                <a16:creationId xmlns:a16="http://schemas.microsoft.com/office/drawing/2014/main" id="{6F3ECD85-470B-477C-94B6-B520AC4C6AA3}"/>
              </a:ext>
            </a:extLst>
          </p:cNvPr>
          <p:cNvSpPr>
            <a:spLocks noGrp="1"/>
          </p:cNvSpPr>
          <p:nvPr>
            <p:ph type="body" sz="quarter" idx="32" hasCustomPrompt="1"/>
          </p:nvPr>
        </p:nvSpPr>
        <p:spPr>
          <a:xfrm>
            <a:off x="995265" y="4057543"/>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6" name="Text Placeholder 14">
            <a:extLst>
              <a:ext uri="{FF2B5EF4-FFF2-40B4-BE49-F238E27FC236}">
                <a16:creationId xmlns:a16="http://schemas.microsoft.com/office/drawing/2014/main" id="{64A7419A-F416-412D-AE36-10A69D330D42}"/>
              </a:ext>
            </a:extLst>
          </p:cNvPr>
          <p:cNvSpPr>
            <a:spLocks noGrp="1"/>
          </p:cNvSpPr>
          <p:nvPr>
            <p:ph type="body" sz="quarter" idx="33" hasCustomPrompt="1"/>
          </p:nvPr>
        </p:nvSpPr>
        <p:spPr>
          <a:xfrm>
            <a:off x="3326285" y="3779691"/>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7" name="Text Placeholder 14">
            <a:extLst>
              <a:ext uri="{FF2B5EF4-FFF2-40B4-BE49-F238E27FC236}">
                <a16:creationId xmlns:a16="http://schemas.microsoft.com/office/drawing/2014/main" id="{33026B9B-27A1-41CB-AF97-53526EA80173}"/>
              </a:ext>
            </a:extLst>
          </p:cNvPr>
          <p:cNvSpPr>
            <a:spLocks noGrp="1"/>
          </p:cNvSpPr>
          <p:nvPr>
            <p:ph type="body" sz="quarter" idx="34" hasCustomPrompt="1"/>
          </p:nvPr>
        </p:nvSpPr>
        <p:spPr>
          <a:xfrm>
            <a:off x="3326285" y="404535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9" name="Text Placeholder 14">
            <a:extLst>
              <a:ext uri="{FF2B5EF4-FFF2-40B4-BE49-F238E27FC236}">
                <a16:creationId xmlns:a16="http://schemas.microsoft.com/office/drawing/2014/main" id="{80179867-AF61-4DC2-8F65-16B14770AAFF}"/>
              </a:ext>
            </a:extLst>
          </p:cNvPr>
          <p:cNvSpPr>
            <a:spLocks noGrp="1"/>
          </p:cNvSpPr>
          <p:nvPr>
            <p:ph type="body" sz="quarter" idx="35" hasCustomPrompt="1"/>
          </p:nvPr>
        </p:nvSpPr>
        <p:spPr>
          <a:xfrm>
            <a:off x="5599996" y="3758972"/>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50" name="Text Placeholder 14">
            <a:extLst>
              <a:ext uri="{FF2B5EF4-FFF2-40B4-BE49-F238E27FC236}">
                <a16:creationId xmlns:a16="http://schemas.microsoft.com/office/drawing/2014/main" id="{FA3CC884-D7D8-4D5F-B644-ACED67C17550}"/>
              </a:ext>
            </a:extLst>
          </p:cNvPr>
          <p:cNvSpPr>
            <a:spLocks noGrp="1"/>
          </p:cNvSpPr>
          <p:nvPr>
            <p:ph type="body" sz="quarter" idx="36" hasCustomPrompt="1"/>
          </p:nvPr>
        </p:nvSpPr>
        <p:spPr>
          <a:xfrm>
            <a:off x="5599996" y="4024639"/>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graphicFrame>
        <p:nvGraphicFramePr>
          <p:cNvPr id="30" name="Chart 29">
            <a:extLst>
              <a:ext uri="{FF2B5EF4-FFF2-40B4-BE49-F238E27FC236}">
                <a16:creationId xmlns:a16="http://schemas.microsoft.com/office/drawing/2014/main" id="{151C0A2B-4A57-46A4-8F98-07396B26767E}"/>
              </a:ext>
            </a:extLst>
          </p:cNvPr>
          <p:cNvGraphicFramePr/>
          <p:nvPr userDrawn="1">
            <p:extLst>
              <p:ext uri="{D42A27DB-BD31-4B8C-83A1-F6EECF244321}">
                <p14:modId xmlns:p14="http://schemas.microsoft.com/office/powerpoint/2010/main" val="3970304331"/>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31" name="Picture 30">
            <a:extLst>
              <a:ext uri="{FF2B5EF4-FFF2-40B4-BE49-F238E27FC236}">
                <a16:creationId xmlns:a16="http://schemas.microsoft.com/office/drawing/2014/main" id="{ED242560-BD01-4A68-8F4A-1D6199AC02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32" name="Rectangle 31">
            <a:extLst>
              <a:ext uri="{FF2B5EF4-FFF2-40B4-BE49-F238E27FC236}">
                <a16:creationId xmlns:a16="http://schemas.microsoft.com/office/drawing/2014/main" id="{4C72F021-DF5D-4842-A4F5-F4FCCC9ECC0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4" name="Title 11">
            <a:extLst>
              <a:ext uri="{FF2B5EF4-FFF2-40B4-BE49-F238E27FC236}">
                <a16:creationId xmlns:a16="http://schemas.microsoft.com/office/drawing/2014/main" id="{A6B6CAC2-7FD8-F443-AD79-FBF432563D3D}"/>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5" name="Picture 34">
            <a:extLst>
              <a:ext uri="{FF2B5EF4-FFF2-40B4-BE49-F238E27FC236}">
                <a16:creationId xmlns:a16="http://schemas.microsoft.com/office/drawing/2014/main" id="{619772B6-6B92-264B-9636-FFC4E620141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244352547"/>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Infographic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5E1E18D-3351-C242-BAA6-DD72A5C1D791}" type="datetime1">
              <a:rPr lang="en-IN" smtClean="0"/>
              <a:t>22-03-2022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22" name="Picture 2" descr="C:\Users\diyajoseph\Desktop\New folder (3)\Infographics-01-01.png">
            <a:extLst>
              <a:ext uri="{FF2B5EF4-FFF2-40B4-BE49-F238E27FC236}">
                <a16:creationId xmlns:a16="http://schemas.microsoft.com/office/drawing/2014/main" id="{FA03FD7A-A58C-479F-A538-2007908C3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184" y="1331625"/>
            <a:ext cx="3644856" cy="3644859"/>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 Placeholder 8">
            <a:extLst>
              <a:ext uri="{FF2B5EF4-FFF2-40B4-BE49-F238E27FC236}">
                <a16:creationId xmlns:a16="http://schemas.microsoft.com/office/drawing/2014/main" id="{08B6DFED-00C2-46D9-990A-B8235EC07F48}"/>
              </a:ext>
            </a:extLst>
          </p:cNvPr>
          <p:cNvSpPr>
            <a:spLocks noGrp="1"/>
          </p:cNvSpPr>
          <p:nvPr>
            <p:ph type="body" sz="quarter" idx="15" hasCustomPrompt="1"/>
          </p:nvPr>
        </p:nvSpPr>
        <p:spPr>
          <a:xfrm>
            <a:off x="630238" y="1347788"/>
            <a:ext cx="3182128" cy="2771775"/>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18" name="Text Placeholder 14">
            <a:extLst>
              <a:ext uri="{FF2B5EF4-FFF2-40B4-BE49-F238E27FC236}">
                <a16:creationId xmlns:a16="http://schemas.microsoft.com/office/drawing/2014/main" id="{419E86FD-334C-44F1-A086-354C94496C86}"/>
              </a:ext>
            </a:extLst>
          </p:cNvPr>
          <p:cNvSpPr>
            <a:spLocks noGrp="1"/>
          </p:cNvSpPr>
          <p:nvPr>
            <p:ph type="body" sz="quarter" idx="31" hasCustomPrompt="1"/>
          </p:nvPr>
        </p:nvSpPr>
        <p:spPr>
          <a:xfrm>
            <a:off x="6433953" y="1722104"/>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19" name="Text Placeholder 14">
            <a:extLst>
              <a:ext uri="{FF2B5EF4-FFF2-40B4-BE49-F238E27FC236}">
                <a16:creationId xmlns:a16="http://schemas.microsoft.com/office/drawing/2014/main" id="{B5960F0A-5695-442A-967D-0EE6BEE92833}"/>
              </a:ext>
            </a:extLst>
          </p:cNvPr>
          <p:cNvSpPr>
            <a:spLocks noGrp="1"/>
          </p:cNvSpPr>
          <p:nvPr>
            <p:ph type="body" sz="quarter" idx="32" hasCustomPrompt="1"/>
          </p:nvPr>
        </p:nvSpPr>
        <p:spPr>
          <a:xfrm>
            <a:off x="6433953" y="1987771"/>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21" name="Text Placeholder 14">
            <a:extLst>
              <a:ext uri="{FF2B5EF4-FFF2-40B4-BE49-F238E27FC236}">
                <a16:creationId xmlns:a16="http://schemas.microsoft.com/office/drawing/2014/main" id="{53825CE6-84FB-489D-A633-C98AF34A7D2E}"/>
              </a:ext>
            </a:extLst>
          </p:cNvPr>
          <p:cNvSpPr>
            <a:spLocks noGrp="1"/>
          </p:cNvSpPr>
          <p:nvPr>
            <p:ph type="body" sz="quarter" idx="33" hasCustomPrompt="1"/>
          </p:nvPr>
        </p:nvSpPr>
        <p:spPr>
          <a:xfrm>
            <a:off x="4628562" y="3026158"/>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28" name="Text Placeholder 14">
            <a:extLst>
              <a:ext uri="{FF2B5EF4-FFF2-40B4-BE49-F238E27FC236}">
                <a16:creationId xmlns:a16="http://schemas.microsoft.com/office/drawing/2014/main" id="{7FD9F0DE-E645-4CBE-A792-3CAF569EA7E5}"/>
              </a:ext>
            </a:extLst>
          </p:cNvPr>
          <p:cNvSpPr>
            <a:spLocks noGrp="1"/>
          </p:cNvSpPr>
          <p:nvPr>
            <p:ph type="body" sz="quarter" idx="34" hasCustomPrompt="1"/>
          </p:nvPr>
        </p:nvSpPr>
        <p:spPr>
          <a:xfrm>
            <a:off x="7003447" y="2783735"/>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0" name="Text Placeholder 14">
            <a:extLst>
              <a:ext uri="{FF2B5EF4-FFF2-40B4-BE49-F238E27FC236}">
                <a16:creationId xmlns:a16="http://schemas.microsoft.com/office/drawing/2014/main" id="{D3DAC3A5-6DED-4E2A-87C5-70094F7872F1}"/>
              </a:ext>
            </a:extLst>
          </p:cNvPr>
          <p:cNvSpPr>
            <a:spLocks noGrp="1"/>
          </p:cNvSpPr>
          <p:nvPr>
            <p:ph type="body" sz="quarter" idx="35" hasCustomPrompt="1"/>
          </p:nvPr>
        </p:nvSpPr>
        <p:spPr>
          <a:xfrm>
            <a:off x="7009593" y="3303767"/>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1" name="Text Placeholder 14">
            <a:extLst>
              <a:ext uri="{FF2B5EF4-FFF2-40B4-BE49-F238E27FC236}">
                <a16:creationId xmlns:a16="http://schemas.microsoft.com/office/drawing/2014/main" id="{7594BC44-752A-468E-89CF-9CF1C82663DD}"/>
              </a:ext>
            </a:extLst>
          </p:cNvPr>
          <p:cNvSpPr>
            <a:spLocks noGrp="1"/>
          </p:cNvSpPr>
          <p:nvPr>
            <p:ph type="body" sz="quarter" idx="36" hasCustomPrompt="1"/>
          </p:nvPr>
        </p:nvSpPr>
        <p:spPr>
          <a:xfrm>
            <a:off x="7009593" y="3569434"/>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2" name="Text Placeholder 14">
            <a:extLst>
              <a:ext uri="{FF2B5EF4-FFF2-40B4-BE49-F238E27FC236}">
                <a16:creationId xmlns:a16="http://schemas.microsoft.com/office/drawing/2014/main" id="{1C822DB8-48FD-4635-8D36-EAFE87AA2CB1}"/>
              </a:ext>
            </a:extLst>
          </p:cNvPr>
          <p:cNvSpPr>
            <a:spLocks noGrp="1"/>
          </p:cNvSpPr>
          <p:nvPr>
            <p:ph type="body" sz="quarter" idx="37" hasCustomPrompt="1"/>
          </p:nvPr>
        </p:nvSpPr>
        <p:spPr>
          <a:xfrm>
            <a:off x="6433953" y="4034311"/>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3" name="Text Placeholder 14">
            <a:extLst>
              <a:ext uri="{FF2B5EF4-FFF2-40B4-BE49-F238E27FC236}">
                <a16:creationId xmlns:a16="http://schemas.microsoft.com/office/drawing/2014/main" id="{B7AE3639-7778-4784-9158-E0E759C55E81}"/>
              </a:ext>
            </a:extLst>
          </p:cNvPr>
          <p:cNvSpPr>
            <a:spLocks noGrp="1"/>
          </p:cNvSpPr>
          <p:nvPr>
            <p:ph type="body" sz="quarter" idx="38" hasCustomPrompt="1"/>
          </p:nvPr>
        </p:nvSpPr>
        <p:spPr>
          <a:xfrm>
            <a:off x="6433953" y="429997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16" name="Text Placeholder 14">
            <a:extLst>
              <a:ext uri="{FF2B5EF4-FFF2-40B4-BE49-F238E27FC236}">
                <a16:creationId xmlns:a16="http://schemas.microsoft.com/office/drawing/2014/main" id="{419E86FD-334C-44F1-A086-354C94496C86}"/>
              </a:ext>
            </a:extLst>
          </p:cNvPr>
          <p:cNvSpPr>
            <a:spLocks noGrp="1"/>
          </p:cNvSpPr>
          <p:nvPr>
            <p:ph type="body" sz="quarter" idx="39" hasCustomPrompt="1"/>
          </p:nvPr>
        </p:nvSpPr>
        <p:spPr>
          <a:xfrm>
            <a:off x="7001132" y="2524953"/>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20" name="Rectangle 19">
            <a:extLst>
              <a:ext uri="{FF2B5EF4-FFF2-40B4-BE49-F238E27FC236}">
                <a16:creationId xmlns:a16="http://schemas.microsoft.com/office/drawing/2014/main" id="{DD8BA2B7-46B3-2F46-9772-0ECF22B2F2F6}"/>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5" name="Picture 24">
            <a:extLst>
              <a:ext uri="{FF2B5EF4-FFF2-40B4-BE49-F238E27FC236}">
                <a16:creationId xmlns:a16="http://schemas.microsoft.com/office/drawing/2014/main" id="{AE39B130-38D3-A742-A8F5-73D2F2F46D8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403865682"/>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849" userDrawn="1">
          <p15:clr>
            <a:srgbClr val="FBAE40"/>
          </p15:clr>
        </p15:guide>
        <p15:guide id="7" orient="horz" pos="2663" userDrawn="1">
          <p15:clr>
            <a:srgbClr val="FBAE40"/>
          </p15:clr>
        </p15:guide>
        <p15:guide id="8" pos="25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nfographic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F3FE410-33A2-CB47-8127-299FF22D1A22}" type="datetime1">
              <a:rPr lang="en-IN" smtClean="0"/>
              <a:t>22-03-2022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47" name="Text Placeholder 14">
            <a:extLst>
              <a:ext uri="{FF2B5EF4-FFF2-40B4-BE49-F238E27FC236}">
                <a16:creationId xmlns:a16="http://schemas.microsoft.com/office/drawing/2014/main" id="{DC8C25AD-7C19-4C18-A993-06FFDA46ADB5}"/>
              </a:ext>
            </a:extLst>
          </p:cNvPr>
          <p:cNvSpPr>
            <a:spLocks noGrp="1"/>
          </p:cNvSpPr>
          <p:nvPr>
            <p:ph type="body" sz="quarter" idx="31" hasCustomPrompt="1"/>
          </p:nvPr>
        </p:nvSpPr>
        <p:spPr>
          <a:xfrm>
            <a:off x="2184783" y="1316876"/>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74" name="Text Placeholder 14">
            <a:extLst>
              <a:ext uri="{FF2B5EF4-FFF2-40B4-BE49-F238E27FC236}">
                <a16:creationId xmlns:a16="http://schemas.microsoft.com/office/drawing/2014/main" id="{21DADB31-D90F-41C1-9CC5-B11089520AFA}"/>
              </a:ext>
            </a:extLst>
          </p:cNvPr>
          <p:cNvSpPr>
            <a:spLocks noGrp="1"/>
          </p:cNvSpPr>
          <p:nvPr>
            <p:ph type="body" sz="quarter" idx="32" hasCustomPrompt="1"/>
          </p:nvPr>
        </p:nvSpPr>
        <p:spPr>
          <a:xfrm>
            <a:off x="2184783" y="1496505"/>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5" name="Text Placeholder 14">
            <a:extLst>
              <a:ext uri="{FF2B5EF4-FFF2-40B4-BE49-F238E27FC236}">
                <a16:creationId xmlns:a16="http://schemas.microsoft.com/office/drawing/2014/main" id="{2C73A256-D81A-42F8-B095-C98ACFE2B071}"/>
              </a:ext>
            </a:extLst>
          </p:cNvPr>
          <p:cNvSpPr>
            <a:spLocks noGrp="1"/>
          </p:cNvSpPr>
          <p:nvPr>
            <p:ph type="body" sz="quarter" idx="33" hasCustomPrompt="1"/>
          </p:nvPr>
        </p:nvSpPr>
        <p:spPr>
          <a:xfrm>
            <a:off x="2184783" y="1708544"/>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01</a:t>
            </a:r>
          </a:p>
        </p:txBody>
      </p:sp>
      <p:sp>
        <p:nvSpPr>
          <p:cNvPr id="76" name="Text Placeholder 14">
            <a:extLst>
              <a:ext uri="{FF2B5EF4-FFF2-40B4-BE49-F238E27FC236}">
                <a16:creationId xmlns:a16="http://schemas.microsoft.com/office/drawing/2014/main" id="{ADA465FE-01D4-4112-9587-CFA33EA7FCE3}"/>
              </a:ext>
            </a:extLst>
          </p:cNvPr>
          <p:cNvSpPr>
            <a:spLocks noGrp="1"/>
          </p:cNvSpPr>
          <p:nvPr>
            <p:ph type="body" sz="quarter" idx="34" hasCustomPrompt="1"/>
          </p:nvPr>
        </p:nvSpPr>
        <p:spPr>
          <a:xfrm>
            <a:off x="1648313" y="2160534"/>
            <a:ext cx="1331623" cy="148163"/>
          </a:xfrm>
          <a:prstGeom prst="rect">
            <a:avLst/>
          </a:prstGeom>
        </p:spPr>
        <p:txBody>
          <a:bodyPr anchor="ctr">
            <a:noAutofit/>
          </a:bodyPr>
          <a:lstStyle>
            <a:lvl1pPr marL="0" indent="0" algn="ctr">
              <a:buNone/>
              <a:defRPr sz="1000" b="1" baseline="0">
                <a:solidFill>
                  <a:schemeClr val="tx1"/>
                </a:solidFill>
                <a:latin typeface="Proxima Nova Rg" pitchFamily="50" charset="0"/>
                <a:ea typeface="Roboto Cn" pitchFamily="2" charset="0"/>
              </a:defRPr>
            </a:lvl1pPr>
          </a:lstStyle>
          <a:p>
            <a:pPr lvl="0"/>
            <a:r>
              <a:rPr lang="en-IN" dirty="0"/>
              <a:t>Click to add text</a:t>
            </a:r>
          </a:p>
        </p:txBody>
      </p:sp>
      <p:sp>
        <p:nvSpPr>
          <p:cNvPr id="77" name="Text Placeholder 14">
            <a:extLst>
              <a:ext uri="{FF2B5EF4-FFF2-40B4-BE49-F238E27FC236}">
                <a16:creationId xmlns:a16="http://schemas.microsoft.com/office/drawing/2014/main" id="{F7A48190-8BF9-4046-9C82-9306B982DBA6}"/>
              </a:ext>
            </a:extLst>
          </p:cNvPr>
          <p:cNvSpPr>
            <a:spLocks noGrp="1"/>
          </p:cNvSpPr>
          <p:nvPr>
            <p:ph type="body" sz="quarter" idx="35" hasCustomPrompt="1"/>
          </p:nvPr>
        </p:nvSpPr>
        <p:spPr>
          <a:xfrm>
            <a:off x="1648313" y="234016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8" name="Text Placeholder 14">
            <a:extLst>
              <a:ext uri="{FF2B5EF4-FFF2-40B4-BE49-F238E27FC236}">
                <a16:creationId xmlns:a16="http://schemas.microsoft.com/office/drawing/2014/main" id="{FD64CCC6-9C29-45BD-9D77-D0859CF04D6A}"/>
              </a:ext>
            </a:extLst>
          </p:cNvPr>
          <p:cNvSpPr>
            <a:spLocks noGrp="1"/>
          </p:cNvSpPr>
          <p:nvPr>
            <p:ph type="body" sz="quarter" idx="36" hasCustomPrompt="1"/>
          </p:nvPr>
        </p:nvSpPr>
        <p:spPr>
          <a:xfrm>
            <a:off x="1648313" y="255220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02</a:t>
            </a:r>
          </a:p>
        </p:txBody>
      </p:sp>
      <p:sp>
        <p:nvSpPr>
          <p:cNvPr id="79" name="Text Placeholder 14">
            <a:extLst>
              <a:ext uri="{FF2B5EF4-FFF2-40B4-BE49-F238E27FC236}">
                <a16:creationId xmlns:a16="http://schemas.microsoft.com/office/drawing/2014/main" id="{4B059615-57EE-4D0A-B36F-C74AB1034811}"/>
              </a:ext>
            </a:extLst>
          </p:cNvPr>
          <p:cNvSpPr>
            <a:spLocks noGrp="1"/>
          </p:cNvSpPr>
          <p:nvPr>
            <p:ph type="body" sz="quarter" idx="37" hasCustomPrompt="1"/>
          </p:nvPr>
        </p:nvSpPr>
        <p:spPr>
          <a:xfrm>
            <a:off x="1670695" y="3113991"/>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80" name="Text Placeholder 14">
            <a:extLst>
              <a:ext uri="{FF2B5EF4-FFF2-40B4-BE49-F238E27FC236}">
                <a16:creationId xmlns:a16="http://schemas.microsoft.com/office/drawing/2014/main" id="{913659FF-7BB5-4A8B-835B-404E162E1446}"/>
              </a:ext>
            </a:extLst>
          </p:cNvPr>
          <p:cNvSpPr>
            <a:spLocks noGrp="1"/>
          </p:cNvSpPr>
          <p:nvPr>
            <p:ph type="body" sz="quarter" idx="38" hasCustomPrompt="1"/>
          </p:nvPr>
        </p:nvSpPr>
        <p:spPr>
          <a:xfrm>
            <a:off x="1670695" y="3293620"/>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1" name="Text Placeholder 14">
            <a:extLst>
              <a:ext uri="{FF2B5EF4-FFF2-40B4-BE49-F238E27FC236}">
                <a16:creationId xmlns:a16="http://schemas.microsoft.com/office/drawing/2014/main" id="{DE3AFECD-C213-48FE-896B-CD329FBB2351}"/>
              </a:ext>
            </a:extLst>
          </p:cNvPr>
          <p:cNvSpPr>
            <a:spLocks noGrp="1"/>
          </p:cNvSpPr>
          <p:nvPr>
            <p:ph type="body" sz="quarter" idx="39" hasCustomPrompt="1"/>
          </p:nvPr>
        </p:nvSpPr>
        <p:spPr>
          <a:xfrm>
            <a:off x="1670695" y="3505659"/>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03</a:t>
            </a:r>
          </a:p>
        </p:txBody>
      </p:sp>
      <p:sp>
        <p:nvSpPr>
          <p:cNvPr id="82" name="Text Placeholder 14">
            <a:extLst>
              <a:ext uri="{FF2B5EF4-FFF2-40B4-BE49-F238E27FC236}">
                <a16:creationId xmlns:a16="http://schemas.microsoft.com/office/drawing/2014/main" id="{FADCE75D-D06D-4084-AD7E-2A226C6D17B3}"/>
              </a:ext>
            </a:extLst>
          </p:cNvPr>
          <p:cNvSpPr>
            <a:spLocks noGrp="1"/>
          </p:cNvSpPr>
          <p:nvPr>
            <p:ph type="body" sz="quarter" idx="40" hasCustomPrompt="1"/>
          </p:nvPr>
        </p:nvSpPr>
        <p:spPr>
          <a:xfrm>
            <a:off x="2154251" y="3833167"/>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3" name="Text Placeholder 14">
            <a:extLst>
              <a:ext uri="{FF2B5EF4-FFF2-40B4-BE49-F238E27FC236}">
                <a16:creationId xmlns:a16="http://schemas.microsoft.com/office/drawing/2014/main" id="{A7E1D4B6-E9BF-495F-96A2-6679C7BE999F}"/>
              </a:ext>
            </a:extLst>
          </p:cNvPr>
          <p:cNvSpPr>
            <a:spLocks noGrp="1"/>
          </p:cNvSpPr>
          <p:nvPr>
            <p:ph type="body" sz="quarter" idx="41" hasCustomPrompt="1"/>
          </p:nvPr>
        </p:nvSpPr>
        <p:spPr>
          <a:xfrm>
            <a:off x="2154251" y="4012796"/>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4" name="Text Placeholder 14">
            <a:extLst>
              <a:ext uri="{FF2B5EF4-FFF2-40B4-BE49-F238E27FC236}">
                <a16:creationId xmlns:a16="http://schemas.microsoft.com/office/drawing/2014/main" id="{ACCD4715-83DF-4CC9-9CBD-B67C04716E46}"/>
              </a:ext>
            </a:extLst>
          </p:cNvPr>
          <p:cNvSpPr>
            <a:spLocks noGrp="1"/>
          </p:cNvSpPr>
          <p:nvPr>
            <p:ph type="body" sz="quarter" idx="42" hasCustomPrompt="1"/>
          </p:nvPr>
        </p:nvSpPr>
        <p:spPr>
          <a:xfrm>
            <a:off x="2154251" y="4224835"/>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04</a:t>
            </a:r>
          </a:p>
        </p:txBody>
      </p:sp>
      <p:sp>
        <p:nvSpPr>
          <p:cNvPr id="85" name="Text Placeholder 14">
            <a:extLst>
              <a:ext uri="{FF2B5EF4-FFF2-40B4-BE49-F238E27FC236}">
                <a16:creationId xmlns:a16="http://schemas.microsoft.com/office/drawing/2014/main" id="{22F2B4EF-48F6-4037-91C4-3FDD8CB69813}"/>
              </a:ext>
            </a:extLst>
          </p:cNvPr>
          <p:cNvSpPr>
            <a:spLocks noGrp="1"/>
          </p:cNvSpPr>
          <p:nvPr>
            <p:ph type="body" sz="quarter" idx="43" hasCustomPrompt="1"/>
          </p:nvPr>
        </p:nvSpPr>
        <p:spPr>
          <a:xfrm>
            <a:off x="5711844" y="1274684"/>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6" name="Text Placeholder 14">
            <a:extLst>
              <a:ext uri="{FF2B5EF4-FFF2-40B4-BE49-F238E27FC236}">
                <a16:creationId xmlns:a16="http://schemas.microsoft.com/office/drawing/2014/main" id="{7163FACB-F4E2-4BC8-8117-EF44B8EE99ED}"/>
              </a:ext>
            </a:extLst>
          </p:cNvPr>
          <p:cNvSpPr>
            <a:spLocks noGrp="1"/>
          </p:cNvSpPr>
          <p:nvPr>
            <p:ph type="body" sz="quarter" idx="44" hasCustomPrompt="1"/>
          </p:nvPr>
        </p:nvSpPr>
        <p:spPr>
          <a:xfrm>
            <a:off x="5711844" y="145431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7" name="Text Placeholder 14">
            <a:extLst>
              <a:ext uri="{FF2B5EF4-FFF2-40B4-BE49-F238E27FC236}">
                <a16:creationId xmlns:a16="http://schemas.microsoft.com/office/drawing/2014/main" id="{2EB2A85A-8907-46AF-BFA6-781EFE0A976F}"/>
              </a:ext>
            </a:extLst>
          </p:cNvPr>
          <p:cNvSpPr>
            <a:spLocks noGrp="1"/>
          </p:cNvSpPr>
          <p:nvPr>
            <p:ph type="body" sz="quarter" idx="45" hasCustomPrompt="1"/>
          </p:nvPr>
        </p:nvSpPr>
        <p:spPr>
          <a:xfrm>
            <a:off x="5711844" y="166635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05</a:t>
            </a:r>
          </a:p>
        </p:txBody>
      </p:sp>
      <p:sp>
        <p:nvSpPr>
          <p:cNvPr id="91" name="Text Placeholder 14">
            <a:extLst>
              <a:ext uri="{FF2B5EF4-FFF2-40B4-BE49-F238E27FC236}">
                <a16:creationId xmlns:a16="http://schemas.microsoft.com/office/drawing/2014/main" id="{ED53CF1A-5776-4A45-8AAC-C52030D97F7E}"/>
              </a:ext>
            </a:extLst>
          </p:cNvPr>
          <p:cNvSpPr>
            <a:spLocks noGrp="1"/>
          </p:cNvSpPr>
          <p:nvPr>
            <p:ph type="body" sz="quarter" idx="46" hasCustomPrompt="1"/>
          </p:nvPr>
        </p:nvSpPr>
        <p:spPr>
          <a:xfrm>
            <a:off x="6247590" y="2081713"/>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2" name="Text Placeholder 14">
            <a:extLst>
              <a:ext uri="{FF2B5EF4-FFF2-40B4-BE49-F238E27FC236}">
                <a16:creationId xmlns:a16="http://schemas.microsoft.com/office/drawing/2014/main" id="{396FF3A9-ACBC-4245-86AC-6F8A0ABAEC5B}"/>
              </a:ext>
            </a:extLst>
          </p:cNvPr>
          <p:cNvSpPr>
            <a:spLocks noGrp="1"/>
          </p:cNvSpPr>
          <p:nvPr>
            <p:ph type="body" sz="quarter" idx="47" hasCustomPrompt="1"/>
          </p:nvPr>
        </p:nvSpPr>
        <p:spPr>
          <a:xfrm>
            <a:off x="6247590" y="2261342"/>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3" name="Text Placeholder 14">
            <a:extLst>
              <a:ext uri="{FF2B5EF4-FFF2-40B4-BE49-F238E27FC236}">
                <a16:creationId xmlns:a16="http://schemas.microsoft.com/office/drawing/2014/main" id="{0F63F29D-2FAA-412F-99C1-93879660E73C}"/>
              </a:ext>
            </a:extLst>
          </p:cNvPr>
          <p:cNvSpPr>
            <a:spLocks noGrp="1"/>
          </p:cNvSpPr>
          <p:nvPr>
            <p:ph type="body" sz="quarter" idx="48" hasCustomPrompt="1"/>
          </p:nvPr>
        </p:nvSpPr>
        <p:spPr>
          <a:xfrm>
            <a:off x="6247590" y="2473381"/>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06</a:t>
            </a:r>
          </a:p>
        </p:txBody>
      </p:sp>
      <p:sp>
        <p:nvSpPr>
          <p:cNvPr id="94" name="Text Placeholder 14">
            <a:extLst>
              <a:ext uri="{FF2B5EF4-FFF2-40B4-BE49-F238E27FC236}">
                <a16:creationId xmlns:a16="http://schemas.microsoft.com/office/drawing/2014/main" id="{78A150EE-40B7-44FD-A09A-03CAE88E2421}"/>
              </a:ext>
            </a:extLst>
          </p:cNvPr>
          <p:cNvSpPr>
            <a:spLocks noGrp="1"/>
          </p:cNvSpPr>
          <p:nvPr>
            <p:ph type="body" sz="quarter" idx="49" hasCustomPrompt="1"/>
          </p:nvPr>
        </p:nvSpPr>
        <p:spPr>
          <a:xfrm>
            <a:off x="6247590" y="3009669"/>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95" name="Text Placeholder 14">
            <a:extLst>
              <a:ext uri="{FF2B5EF4-FFF2-40B4-BE49-F238E27FC236}">
                <a16:creationId xmlns:a16="http://schemas.microsoft.com/office/drawing/2014/main" id="{B494192B-BA24-41E2-974A-8FBA573DEA57}"/>
              </a:ext>
            </a:extLst>
          </p:cNvPr>
          <p:cNvSpPr>
            <a:spLocks noGrp="1"/>
          </p:cNvSpPr>
          <p:nvPr>
            <p:ph type="body" sz="quarter" idx="50" hasCustomPrompt="1"/>
          </p:nvPr>
        </p:nvSpPr>
        <p:spPr>
          <a:xfrm>
            <a:off x="6247590" y="3189298"/>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6" name="Text Placeholder 14">
            <a:extLst>
              <a:ext uri="{FF2B5EF4-FFF2-40B4-BE49-F238E27FC236}">
                <a16:creationId xmlns:a16="http://schemas.microsoft.com/office/drawing/2014/main" id="{C1C2EAB0-AC94-4977-AC85-8154DC994D53}"/>
              </a:ext>
            </a:extLst>
          </p:cNvPr>
          <p:cNvSpPr>
            <a:spLocks noGrp="1"/>
          </p:cNvSpPr>
          <p:nvPr>
            <p:ph type="body" sz="quarter" idx="51" hasCustomPrompt="1"/>
          </p:nvPr>
        </p:nvSpPr>
        <p:spPr>
          <a:xfrm>
            <a:off x="6247590" y="3401337"/>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07</a:t>
            </a:r>
          </a:p>
        </p:txBody>
      </p:sp>
      <p:sp>
        <p:nvSpPr>
          <p:cNvPr id="97" name="Text Placeholder 14">
            <a:extLst>
              <a:ext uri="{FF2B5EF4-FFF2-40B4-BE49-F238E27FC236}">
                <a16:creationId xmlns:a16="http://schemas.microsoft.com/office/drawing/2014/main" id="{C3F07C42-EA4D-48B8-BCBE-C242F0E27DF0}"/>
              </a:ext>
            </a:extLst>
          </p:cNvPr>
          <p:cNvSpPr>
            <a:spLocks noGrp="1"/>
          </p:cNvSpPr>
          <p:nvPr>
            <p:ph type="body" sz="quarter" idx="52" hasCustomPrompt="1"/>
          </p:nvPr>
        </p:nvSpPr>
        <p:spPr>
          <a:xfrm>
            <a:off x="5911033" y="3827718"/>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8" name="Text Placeholder 14">
            <a:extLst>
              <a:ext uri="{FF2B5EF4-FFF2-40B4-BE49-F238E27FC236}">
                <a16:creationId xmlns:a16="http://schemas.microsoft.com/office/drawing/2014/main" id="{AD904902-E1AA-456C-AB4B-C747D867E55D}"/>
              </a:ext>
            </a:extLst>
          </p:cNvPr>
          <p:cNvSpPr>
            <a:spLocks noGrp="1"/>
          </p:cNvSpPr>
          <p:nvPr>
            <p:ph type="body" sz="quarter" idx="53" hasCustomPrompt="1"/>
          </p:nvPr>
        </p:nvSpPr>
        <p:spPr>
          <a:xfrm>
            <a:off x="5911033" y="4007347"/>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9" name="Text Placeholder 14">
            <a:extLst>
              <a:ext uri="{FF2B5EF4-FFF2-40B4-BE49-F238E27FC236}">
                <a16:creationId xmlns:a16="http://schemas.microsoft.com/office/drawing/2014/main" id="{48698DEC-044E-4A63-9E51-D6C9F437B4C9}"/>
              </a:ext>
            </a:extLst>
          </p:cNvPr>
          <p:cNvSpPr>
            <a:spLocks noGrp="1"/>
          </p:cNvSpPr>
          <p:nvPr>
            <p:ph type="body" sz="quarter" idx="54" hasCustomPrompt="1"/>
          </p:nvPr>
        </p:nvSpPr>
        <p:spPr>
          <a:xfrm>
            <a:off x="5911033" y="4219386"/>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08</a:t>
            </a:r>
          </a:p>
        </p:txBody>
      </p:sp>
      <p:grpSp>
        <p:nvGrpSpPr>
          <p:cNvPr id="124" name="Group 123">
            <a:extLst>
              <a:ext uri="{FF2B5EF4-FFF2-40B4-BE49-F238E27FC236}">
                <a16:creationId xmlns:a16="http://schemas.microsoft.com/office/drawing/2014/main" id="{589A8122-AC80-40E3-96D5-121CDADFA065}"/>
              </a:ext>
            </a:extLst>
          </p:cNvPr>
          <p:cNvGrpSpPr/>
          <p:nvPr userDrawn="1"/>
        </p:nvGrpSpPr>
        <p:grpSpPr>
          <a:xfrm>
            <a:off x="3064089" y="1322496"/>
            <a:ext cx="3130304" cy="3130304"/>
            <a:chOff x="1725851" y="197234"/>
            <a:chExt cx="4799362" cy="4799363"/>
          </a:xfrm>
          <a:scene3d>
            <a:camera prst="orthographicFront">
              <a:rot lat="0" lon="0" rev="20399999"/>
            </a:camera>
            <a:lightRig rig="threePt" dir="t"/>
          </a:scene3d>
        </p:grpSpPr>
        <p:sp>
          <p:nvSpPr>
            <p:cNvPr id="125" name="Block Arc 124">
              <a:extLst>
                <a:ext uri="{FF2B5EF4-FFF2-40B4-BE49-F238E27FC236}">
                  <a16:creationId xmlns:a16="http://schemas.microsoft.com/office/drawing/2014/main" id="{8B4773C0-C0D3-47BC-9DA6-7814B27EBD87}"/>
                </a:ext>
              </a:extLst>
            </p:cNvPr>
            <p:cNvSpPr/>
            <p:nvPr/>
          </p:nvSpPr>
          <p:spPr>
            <a:xfrm>
              <a:off x="2160294" y="631678"/>
              <a:ext cx="3930473" cy="3930474"/>
            </a:xfrm>
            <a:prstGeom prst="blockArc">
              <a:avLst>
                <a:gd name="adj1" fmla="val 13500000"/>
                <a:gd name="adj2" fmla="val 162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6" name="Block Arc 125">
              <a:extLst>
                <a:ext uri="{FF2B5EF4-FFF2-40B4-BE49-F238E27FC236}">
                  <a16:creationId xmlns:a16="http://schemas.microsoft.com/office/drawing/2014/main" id="{A81445D2-307B-4915-BE35-A0690B118478}"/>
                </a:ext>
              </a:extLst>
            </p:cNvPr>
            <p:cNvSpPr/>
            <p:nvPr/>
          </p:nvSpPr>
          <p:spPr>
            <a:xfrm>
              <a:off x="2160294" y="631678"/>
              <a:ext cx="3930473" cy="3930474"/>
            </a:xfrm>
            <a:prstGeom prst="blockArc">
              <a:avLst>
                <a:gd name="adj1" fmla="val 10800000"/>
                <a:gd name="adj2" fmla="val 13500000"/>
                <a:gd name="adj3" fmla="val 3430"/>
              </a:avLst>
            </a:prstGeom>
            <a:solidFill>
              <a:srgbClr val="9D9D9D"/>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7" name="Block Arc 126">
              <a:extLst>
                <a:ext uri="{FF2B5EF4-FFF2-40B4-BE49-F238E27FC236}">
                  <a16:creationId xmlns:a16="http://schemas.microsoft.com/office/drawing/2014/main" id="{040C25AE-24BA-45E6-A8BE-C902EA93A1E9}"/>
                </a:ext>
              </a:extLst>
            </p:cNvPr>
            <p:cNvSpPr/>
            <p:nvPr/>
          </p:nvSpPr>
          <p:spPr>
            <a:xfrm>
              <a:off x="2160294" y="631678"/>
              <a:ext cx="3930473" cy="3930474"/>
            </a:xfrm>
            <a:prstGeom prst="blockArc">
              <a:avLst>
                <a:gd name="adj1" fmla="val 8100000"/>
                <a:gd name="adj2" fmla="val 10800000"/>
                <a:gd name="adj3" fmla="val 3430"/>
              </a:avLst>
            </a:prstGeom>
            <a:solidFill>
              <a:schemeClr val="tx1"/>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8" name="Block Arc 127">
              <a:extLst>
                <a:ext uri="{FF2B5EF4-FFF2-40B4-BE49-F238E27FC236}">
                  <a16:creationId xmlns:a16="http://schemas.microsoft.com/office/drawing/2014/main" id="{5A9F5B74-98C4-4013-9696-A987424E2AA7}"/>
                </a:ext>
              </a:extLst>
            </p:cNvPr>
            <p:cNvSpPr/>
            <p:nvPr/>
          </p:nvSpPr>
          <p:spPr>
            <a:xfrm>
              <a:off x="2160294" y="631678"/>
              <a:ext cx="3930473" cy="3930474"/>
            </a:xfrm>
            <a:prstGeom prst="blockArc">
              <a:avLst>
                <a:gd name="adj1" fmla="val 5400000"/>
                <a:gd name="adj2" fmla="val 8100000"/>
                <a:gd name="adj3" fmla="val 3430"/>
              </a:avLst>
            </a:prstGeom>
            <a:solidFill>
              <a:srgbClr val="B4B4B4"/>
            </a:solidFill>
            <a:ln>
              <a:solidFill>
                <a:srgbClr val="A8A8A8"/>
              </a:solidFill>
            </a:ln>
            <a:scene3d>
              <a:camera prst="orthographicFront">
                <a:rot lat="0" lon="0" rev="20399999"/>
              </a:camera>
              <a:lightRig rig="threePt" dir="t"/>
            </a:scene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129" name="Block Arc 128">
              <a:extLst>
                <a:ext uri="{FF2B5EF4-FFF2-40B4-BE49-F238E27FC236}">
                  <a16:creationId xmlns:a16="http://schemas.microsoft.com/office/drawing/2014/main" id="{BAC0A140-1667-4633-9DE6-FC1D5F8BB363}"/>
                </a:ext>
              </a:extLst>
            </p:cNvPr>
            <p:cNvSpPr/>
            <p:nvPr/>
          </p:nvSpPr>
          <p:spPr>
            <a:xfrm>
              <a:off x="2160294" y="631678"/>
              <a:ext cx="3930473" cy="3930474"/>
            </a:xfrm>
            <a:prstGeom prst="blockArc">
              <a:avLst>
                <a:gd name="adj1" fmla="val 2700000"/>
                <a:gd name="adj2" fmla="val 54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0" name="Block Arc 129">
              <a:extLst>
                <a:ext uri="{FF2B5EF4-FFF2-40B4-BE49-F238E27FC236}">
                  <a16:creationId xmlns:a16="http://schemas.microsoft.com/office/drawing/2014/main" id="{CFC036EC-2AE3-45D4-ADE2-396AC55ADFB8}"/>
                </a:ext>
              </a:extLst>
            </p:cNvPr>
            <p:cNvSpPr/>
            <p:nvPr/>
          </p:nvSpPr>
          <p:spPr>
            <a:xfrm>
              <a:off x="2160294" y="631678"/>
              <a:ext cx="3930473" cy="3930474"/>
            </a:xfrm>
            <a:prstGeom prst="blockArc">
              <a:avLst>
                <a:gd name="adj1" fmla="val 0"/>
                <a:gd name="adj2" fmla="val 27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1" name="Block Arc 130">
              <a:extLst>
                <a:ext uri="{FF2B5EF4-FFF2-40B4-BE49-F238E27FC236}">
                  <a16:creationId xmlns:a16="http://schemas.microsoft.com/office/drawing/2014/main" id="{111D4FF4-3487-4B26-A5FB-4442CCE5AA67}"/>
                </a:ext>
              </a:extLst>
            </p:cNvPr>
            <p:cNvSpPr/>
            <p:nvPr/>
          </p:nvSpPr>
          <p:spPr>
            <a:xfrm>
              <a:off x="2160294" y="631678"/>
              <a:ext cx="3930473" cy="3930474"/>
            </a:xfrm>
            <a:prstGeom prst="blockArc">
              <a:avLst>
                <a:gd name="adj1" fmla="val 18900000"/>
                <a:gd name="adj2" fmla="val 0"/>
                <a:gd name="adj3" fmla="val 3430"/>
              </a:avLst>
            </a:prstGeom>
            <a:solidFill>
              <a:srgbClr val="CCCCCC"/>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2" name="Block Arc 131">
              <a:extLst>
                <a:ext uri="{FF2B5EF4-FFF2-40B4-BE49-F238E27FC236}">
                  <a16:creationId xmlns:a16="http://schemas.microsoft.com/office/drawing/2014/main" id="{B0D772E5-AFBD-4B14-9B45-D8C082D21DD1}"/>
                </a:ext>
              </a:extLst>
            </p:cNvPr>
            <p:cNvSpPr/>
            <p:nvPr/>
          </p:nvSpPr>
          <p:spPr>
            <a:xfrm>
              <a:off x="2160294" y="631678"/>
              <a:ext cx="3930473" cy="3930474"/>
            </a:xfrm>
            <a:prstGeom prst="blockArc">
              <a:avLst>
                <a:gd name="adj1" fmla="val 16200000"/>
                <a:gd name="adj2" fmla="val 189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3" name="Freeform 31">
              <a:extLst>
                <a:ext uri="{FF2B5EF4-FFF2-40B4-BE49-F238E27FC236}">
                  <a16:creationId xmlns:a16="http://schemas.microsoft.com/office/drawing/2014/main" id="{84D681CB-D86E-4756-B454-2375714DDCEE}"/>
                </a:ext>
              </a:extLst>
            </p:cNvPr>
            <p:cNvSpPr/>
            <p:nvPr/>
          </p:nvSpPr>
          <p:spPr>
            <a:xfrm>
              <a:off x="3128723" y="1600108"/>
              <a:ext cx="1993614" cy="1993614"/>
            </a:xfrm>
            <a:custGeom>
              <a:avLst/>
              <a:gdLst>
                <a:gd name="connsiteX0" fmla="*/ 0 w 1993614"/>
                <a:gd name="connsiteY0" fmla="*/ 996807 h 1993614"/>
                <a:gd name="connsiteX1" fmla="*/ 996807 w 1993614"/>
                <a:gd name="connsiteY1" fmla="*/ 0 h 1993614"/>
                <a:gd name="connsiteX2" fmla="*/ 1993614 w 1993614"/>
                <a:gd name="connsiteY2" fmla="*/ 996807 h 1993614"/>
                <a:gd name="connsiteX3" fmla="*/ 996807 w 1993614"/>
                <a:gd name="connsiteY3" fmla="*/ 1993614 h 1993614"/>
                <a:gd name="connsiteX4" fmla="*/ 0 w 1993614"/>
                <a:gd name="connsiteY4" fmla="*/ 996807 h 199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614" h="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a:solidFill>
                <a:srgbClr val="4C4C4C"/>
              </a:solidFill>
            </a:ln>
            <a:effectLst>
              <a:outerShdw blurRad="50800" dist="38100" dir="8100000" algn="tr" rotWithShape="0">
                <a:prstClr val="black">
                  <a:alpha val="40000"/>
                </a:prstClr>
              </a:outerShdw>
            </a:effectLst>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07198" tIns="307198" rIns="307198" bIns="307198" numCol="1" spcCol="1270" anchor="ctr" anchorCtr="0">
              <a:noAutofit/>
            </a:bodyPr>
            <a:lstStyle/>
            <a:p>
              <a:pPr lvl="0" algn="ctr" defTabSz="533400">
                <a:lnSpc>
                  <a:spcPct val="90000"/>
                </a:lnSpc>
                <a:spcBef>
                  <a:spcPct val="0"/>
                </a:spcBef>
                <a:spcAft>
                  <a:spcPct val="35000"/>
                </a:spcAft>
              </a:pPr>
              <a:endParaRPr lang="en-IN" sz="1200" kern="1200" dirty="0">
                <a:solidFill>
                  <a:srgbClr val="4C4C4C"/>
                </a:solidFill>
                <a:latin typeface="Roboto Cn" pitchFamily="2" charset="0"/>
                <a:ea typeface="Roboto Cn" pitchFamily="2" charset="0"/>
              </a:endParaRPr>
            </a:p>
          </p:txBody>
        </p:sp>
        <p:sp>
          <p:nvSpPr>
            <p:cNvPr id="134" name="Freeform 32">
              <a:extLst>
                <a:ext uri="{FF2B5EF4-FFF2-40B4-BE49-F238E27FC236}">
                  <a16:creationId xmlns:a16="http://schemas.microsoft.com/office/drawing/2014/main" id="{4B372692-F430-416D-8354-7E20E10DACB2}"/>
                </a:ext>
              </a:extLst>
            </p:cNvPr>
            <p:cNvSpPr/>
            <p:nvPr/>
          </p:nvSpPr>
          <p:spPr>
            <a:xfrm>
              <a:off x="3657379" y="19723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5" name="Freeform 33">
              <a:extLst>
                <a:ext uri="{FF2B5EF4-FFF2-40B4-BE49-F238E27FC236}">
                  <a16:creationId xmlns:a16="http://schemas.microsoft.com/office/drawing/2014/main" id="{AA766CEF-78FC-4437-B612-CE45C199F0F1}"/>
                </a:ext>
              </a:extLst>
            </p:cNvPr>
            <p:cNvSpPr/>
            <p:nvPr/>
          </p:nvSpPr>
          <p:spPr>
            <a:xfrm>
              <a:off x="5023178" y="762966"/>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CCCCCC"/>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6" name="Freeform 34">
              <a:extLst>
                <a:ext uri="{FF2B5EF4-FFF2-40B4-BE49-F238E27FC236}">
                  <a16:creationId xmlns:a16="http://schemas.microsoft.com/office/drawing/2014/main" id="{D3187795-3A1A-4663-A396-492CCC07CB57}"/>
                </a:ext>
              </a:extLst>
            </p:cNvPr>
            <p:cNvSpPr/>
            <p:nvPr/>
          </p:nvSpPr>
          <p:spPr>
            <a:xfrm>
              <a:off x="558891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7" name="Freeform 35">
              <a:extLst>
                <a:ext uri="{FF2B5EF4-FFF2-40B4-BE49-F238E27FC236}">
                  <a16:creationId xmlns:a16="http://schemas.microsoft.com/office/drawing/2014/main" id="{20CBC2B0-8D13-49B1-9FA0-DF8B0AF5CB4B}"/>
                </a:ext>
              </a:extLst>
            </p:cNvPr>
            <p:cNvSpPr/>
            <p:nvPr/>
          </p:nvSpPr>
          <p:spPr>
            <a:xfrm>
              <a:off x="5023177" y="3494562"/>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9D9D9D"/>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8" name="Freeform 36">
              <a:extLst>
                <a:ext uri="{FF2B5EF4-FFF2-40B4-BE49-F238E27FC236}">
                  <a16:creationId xmlns:a16="http://schemas.microsoft.com/office/drawing/2014/main" id="{39019976-B1C2-4305-B168-A05BD0CB2C4E}"/>
                </a:ext>
              </a:extLst>
            </p:cNvPr>
            <p:cNvSpPr/>
            <p:nvPr/>
          </p:nvSpPr>
          <p:spPr>
            <a:xfrm>
              <a:off x="3657379" y="406029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39" name="Freeform 37">
              <a:extLst>
                <a:ext uri="{FF2B5EF4-FFF2-40B4-BE49-F238E27FC236}">
                  <a16:creationId xmlns:a16="http://schemas.microsoft.com/office/drawing/2014/main" id="{BD305D83-550B-4C24-AF9F-AA9DE43E95EF}"/>
                </a:ext>
              </a:extLst>
            </p:cNvPr>
            <p:cNvSpPr/>
            <p:nvPr/>
          </p:nvSpPr>
          <p:spPr>
            <a:xfrm>
              <a:off x="2291582" y="34945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A8A8A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0" name="Freeform 38">
              <a:extLst>
                <a:ext uri="{FF2B5EF4-FFF2-40B4-BE49-F238E27FC236}">
                  <a16:creationId xmlns:a16="http://schemas.microsoft.com/office/drawing/2014/main" id="{92041494-44D7-4E45-A4CF-B5BE55A644BA}"/>
                </a:ext>
              </a:extLst>
            </p:cNvPr>
            <p:cNvSpPr/>
            <p:nvPr/>
          </p:nvSpPr>
          <p:spPr>
            <a:xfrm>
              <a:off x="172585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chemeClr val="tx1"/>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1" name="Freeform 39">
              <a:extLst>
                <a:ext uri="{FF2B5EF4-FFF2-40B4-BE49-F238E27FC236}">
                  <a16:creationId xmlns:a16="http://schemas.microsoft.com/office/drawing/2014/main" id="{290FE087-25E7-4182-A982-270275095219}"/>
                </a:ext>
              </a:extLst>
            </p:cNvPr>
            <p:cNvSpPr/>
            <p:nvPr/>
          </p:nvSpPr>
          <p:spPr>
            <a:xfrm>
              <a:off x="2291581" y="76296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98989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grpSp>
      <p:pic>
        <p:nvPicPr>
          <p:cNvPr id="142" name="Picture 141">
            <a:extLst>
              <a:ext uri="{FF2B5EF4-FFF2-40B4-BE49-F238E27FC236}">
                <a16:creationId xmlns:a16="http://schemas.microsoft.com/office/drawing/2014/main" id="{E4F76C4B-B815-42DE-AFB4-459EFEE7BC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6518" y="1572770"/>
            <a:ext cx="365816" cy="365816"/>
          </a:xfrm>
          <a:prstGeom prst="rect">
            <a:avLst/>
          </a:prstGeom>
          <a:scene3d>
            <a:camera prst="orthographicFront">
              <a:rot lat="0" lon="0" rev="0"/>
            </a:camera>
            <a:lightRig rig="threePt" dir="t"/>
          </a:scene3d>
        </p:spPr>
      </p:pic>
      <p:pic>
        <p:nvPicPr>
          <p:cNvPr id="143" name="Picture 142">
            <a:extLst>
              <a:ext uri="{FF2B5EF4-FFF2-40B4-BE49-F238E27FC236}">
                <a16:creationId xmlns:a16="http://schemas.microsoft.com/office/drawing/2014/main" id="{3BE0AA93-5B5E-4D23-B226-9514D65897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2122" y="3840710"/>
            <a:ext cx="365816" cy="365816"/>
          </a:xfrm>
          <a:prstGeom prst="rect">
            <a:avLst/>
          </a:prstGeom>
          <a:scene3d>
            <a:camera prst="orthographicFront">
              <a:rot lat="0" lon="0" rev="0"/>
            </a:camera>
            <a:lightRig rig="threePt" dir="t"/>
          </a:scene3d>
        </p:spPr>
      </p:pic>
      <p:pic>
        <p:nvPicPr>
          <p:cNvPr id="144" name="Picture 143">
            <a:extLst>
              <a:ext uri="{FF2B5EF4-FFF2-40B4-BE49-F238E27FC236}">
                <a16:creationId xmlns:a16="http://schemas.microsoft.com/office/drawing/2014/main" id="{CB655488-71C0-424A-96C6-3E76C4B878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85784" y="3229619"/>
            <a:ext cx="365816" cy="365816"/>
          </a:xfrm>
          <a:prstGeom prst="rect">
            <a:avLst/>
          </a:prstGeom>
          <a:scene3d>
            <a:camera prst="orthographicFront">
              <a:rot lat="0" lon="0" rev="0"/>
            </a:camera>
            <a:lightRig rig="threePt" dir="t"/>
          </a:scene3d>
        </p:spPr>
      </p:pic>
      <p:pic>
        <p:nvPicPr>
          <p:cNvPr id="145" name="Picture 144">
            <a:extLst>
              <a:ext uri="{FF2B5EF4-FFF2-40B4-BE49-F238E27FC236}">
                <a16:creationId xmlns:a16="http://schemas.microsoft.com/office/drawing/2014/main" id="{ACF79AE9-77DE-42C0-991F-B3FAD827816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60129" y="2284117"/>
            <a:ext cx="365816" cy="365816"/>
          </a:xfrm>
          <a:prstGeom prst="rect">
            <a:avLst/>
          </a:prstGeom>
          <a:scene3d>
            <a:camera prst="orthographicFront">
              <a:rot lat="0" lon="0" rev="0"/>
            </a:camera>
            <a:lightRig rig="threePt" dir="t"/>
          </a:scene3d>
        </p:spPr>
      </p:pic>
      <p:pic>
        <p:nvPicPr>
          <p:cNvPr id="146" name="Picture 145">
            <a:extLst>
              <a:ext uri="{FF2B5EF4-FFF2-40B4-BE49-F238E27FC236}">
                <a16:creationId xmlns:a16="http://schemas.microsoft.com/office/drawing/2014/main" id="{1E127694-CB04-4394-88E1-0D173E80827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71063" y="1518775"/>
            <a:ext cx="365816" cy="365816"/>
          </a:xfrm>
          <a:prstGeom prst="rect">
            <a:avLst/>
          </a:prstGeom>
          <a:scene3d>
            <a:camera prst="orthographicFront">
              <a:rot lat="0" lon="0" rev="0"/>
            </a:camera>
            <a:lightRig rig="threePt" dir="t"/>
          </a:scene3d>
        </p:spPr>
      </p:pic>
      <p:pic>
        <p:nvPicPr>
          <p:cNvPr id="147" name="Picture 146">
            <a:extLst>
              <a:ext uri="{FF2B5EF4-FFF2-40B4-BE49-F238E27FC236}">
                <a16:creationId xmlns:a16="http://schemas.microsoft.com/office/drawing/2014/main" id="{7C33CD56-CCCB-40E1-84F7-6636672DCD5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606880" y="2182634"/>
            <a:ext cx="365816" cy="365816"/>
          </a:xfrm>
          <a:prstGeom prst="rect">
            <a:avLst/>
          </a:prstGeom>
          <a:scene3d>
            <a:camera prst="orthographicFront">
              <a:rot lat="0" lon="0" rev="0"/>
            </a:camera>
            <a:lightRig rig="threePt" dir="t"/>
          </a:scene3d>
        </p:spPr>
      </p:pic>
      <p:pic>
        <p:nvPicPr>
          <p:cNvPr id="148" name="Picture 147">
            <a:extLst>
              <a:ext uri="{FF2B5EF4-FFF2-40B4-BE49-F238E27FC236}">
                <a16:creationId xmlns:a16="http://schemas.microsoft.com/office/drawing/2014/main" id="{98979666-D489-4280-ADFE-5A951BBF889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641355" y="3145032"/>
            <a:ext cx="365816" cy="365816"/>
          </a:xfrm>
          <a:prstGeom prst="rect">
            <a:avLst/>
          </a:prstGeom>
          <a:scene3d>
            <a:camera prst="orthographicFront">
              <a:rot lat="0" lon="0" rev="0"/>
            </a:camera>
            <a:lightRig rig="threePt" dir="t"/>
          </a:scene3d>
        </p:spPr>
      </p:pic>
      <p:pic>
        <p:nvPicPr>
          <p:cNvPr id="149" name="Picture 148">
            <a:extLst>
              <a:ext uri="{FF2B5EF4-FFF2-40B4-BE49-F238E27FC236}">
                <a16:creationId xmlns:a16="http://schemas.microsoft.com/office/drawing/2014/main" id="{E5B1353A-C1EF-4AB0-9FEA-62B7358C4F2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14639" y="3877794"/>
            <a:ext cx="365816" cy="365816"/>
          </a:xfrm>
          <a:prstGeom prst="rect">
            <a:avLst/>
          </a:prstGeom>
          <a:scene3d>
            <a:camera prst="orthographicFront">
              <a:rot lat="0" lon="0" rev="0"/>
            </a:camera>
            <a:lightRig rig="threePt" dir="t"/>
          </a:scene3d>
        </p:spPr>
      </p:pic>
      <p:sp>
        <p:nvSpPr>
          <p:cNvPr id="150" name="Text Placeholder 14">
            <a:extLst>
              <a:ext uri="{FF2B5EF4-FFF2-40B4-BE49-F238E27FC236}">
                <a16:creationId xmlns:a16="http://schemas.microsoft.com/office/drawing/2014/main" id="{966432A7-F3D2-4BD6-AFE8-25EAF6CCF3DC}"/>
              </a:ext>
            </a:extLst>
          </p:cNvPr>
          <p:cNvSpPr>
            <a:spLocks noGrp="1"/>
          </p:cNvSpPr>
          <p:nvPr>
            <p:ph type="body" sz="quarter" idx="55" hasCustomPrompt="1"/>
          </p:nvPr>
        </p:nvSpPr>
        <p:spPr>
          <a:xfrm>
            <a:off x="4052675" y="2723156"/>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56" name="Rectangle 55">
            <a:extLst>
              <a:ext uri="{FF2B5EF4-FFF2-40B4-BE49-F238E27FC236}">
                <a16:creationId xmlns:a16="http://schemas.microsoft.com/office/drawing/2014/main" id="{6F353FB6-AAE4-CB41-BDE4-670BCBA9896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8" name="Title 11">
            <a:extLst>
              <a:ext uri="{FF2B5EF4-FFF2-40B4-BE49-F238E27FC236}">
                <a16:creationId xmlns:a16="http://schemas.microsoft.com/office/drawing/2014/main" id="{129AD187-3F06-B142-AE95-538A3E04D765}"/>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59" name="Picture 58">
            <a:extLst>
              <a:ext uri="{FF2B5EF4-FFF2-40B4-BE49-F238E27FC236}">
                <a16:creationId xmlns:a16="http://schemas.microsoft.com/office/drawing/2014/main" id="{6B944F7C-69EF-FC48-847F-BEF393C6B40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53332641"/>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00D484D-755B-CC43-99C4-2BB0EB76FEF6}" type="datetime1">
              <a:rPr lang="en-IN" smtClean="0"/>
              <a:t>22-03-2022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4" name="Text Placeholder 8">
            <a:extLst>
              <a:ext uri="{FF2B5EF4-FFF2-40B4-BE49-F238E27FC236}">
                <a16:creationId xmlns:a16="http://schemas.microsoft.com/office/drawing/2014/main" id="{8C99F4FE-101A-4013-A504-B6C2195E7126}"/>
              </a:ext>
            </a:extLst>
          </p:cNvPr>
          <p:cNvSpPr>
            <a:spLocks noGrp="1"/>
          </p:cNvSpPr>
          <p:nvPr>
            <p:ph type="body" sz="quarter" idx="15" hasCustomPrompt="1"/>
          </p:nvPr>
        </p:nvSpPr>
        <p:spPr>
          <a:xfrm>
            <a:off x="630238" y="1455738"/>
            <a:ext cx="2933700" cy="3060700"/>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4" name="Chart Placeholder 3"/>
          <p:cNvSpPr>
            <a:spLocks noGrp="1"/>
          </p:cNvSpPr>
          <p:nvPr>
            <p:ph type="chart" sz="quarter" idx="16" hasCustomPrompt="1"/>
          </p:nvPr>
        </p:nvSpPr>
        <p:spPr>
          <a:xfrm>
            <a:off x="3676650" y="1466850"/>
            <a:ext cx="4845050" cy="3048000"/>
          </a:xfrm>
          <a:prstGeom prst="rect">
            <a:avLst/>
          </a:prstGeom>
        </p:spPr>
        <p:txBody>
          <a:bodyPr/>
          <a:lstStyle>
            <a:lvl1pPr marL="0" indent="0">
              <a:buNone/>
              <a:defRPr lang="en-IN" sz="1100" dirty="0">
                <a:latin typeface="Proxima Nova Rg" pitchFamily="50" charset="0"/>
              </a:defRPr>
            </a:lvl1pPr>
          </a:lstStyle>
          <a:p>
            <a:r>
              <a:rPr lang="en-IN" dirty="0"/>
              <a:t>Click to add chart</a:t>
            </a:r>
          </a:p>
        </p:txBody>
      </p:sp>
      <p:sp>
        <p:nvSpPr>
          <p:cNvPr id="7" name="Rectangle 6">
            <a:extLst>
              <a:ext uri="{FF2B5EF4-FFF2-40B4-BE49-F238E27FC236}">
                <a16:creationId xmlns:a16="http://schemas.microsoft.com/office/drawing/2014/main" id="{D16AFEDF-03EE-FC49-BE63-C7AA217320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Title 11">
            <a:extLst>
              <a:ext uri="{FF2B5EF4-FFF2-40B4-BE49-F238E27FC236}">
                <a16:creationId xmlns:a16="http://schemas.microsoft.com/office/drawing/2014/main" id="{F1952F7C-711F-D049-A96D-6BBF6CD0BC64}"/>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1" name="Picture 10">
            <a:extLst>
              <a:ext uri="{FF2B5EF4-FFF2-40B4-BE49-F238E27FC236}">
                <a16:creationId xmlns:a16="http://schemas.microsoft.com/office/drawing/2014/main" id="{EB70C7B4-4F41-D048-8244-D5BA9C5BD0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51642401"/>
      </p:ext>
    </p:extLst>
  </p:cSld>
  <p:clrMapOvr>
    <a:masterClrMapping/>
  </p:clrMapOvr>
  <p:extLst>
    <p:ext uri="{DCECCB84-F9BA-43D5-87BE-67443E8EF086}">
      <p15:sldGuideLst xmlns:p15="http://schemas.microsoft.com/office/powerpoint/2012/main">
        <p15:guide id="5" orient="horz" pos="395" userDrawn="1">
          <p15:clr>
            <a:srgbClr val="FBAE40"/>
          </p15:clr>
        </p15:guide>
        <p15:guide id="6" pos="2245" userDrawn="1">
          <p15:clr>
            <a:srgbClr val="FBAE40"/>
          </p15:clr>
        </p15:guide>
        <p15:guide id="7" orient="horz" pos="917" userDrawn="1">
          <p15:clr>
            <a:srgbClr val="FBAE40"/>
          </p15:clr>
        </p15:guide>
        <p15:guide id="8" orient="horz" pos="284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825AC8A-E3E4-AB4D-AABE-2AF883CEDDEB}" type="datetime1">
              <a:rPr lang="en-IN" smtClean="0"/>
              <a:t>22-03-2022</a:t>
            </a:fld>
            <a:endParaRPr/>
          </a:p>
        </p:txBody>
      </p:sp>
      <p:sp>
        <p:nvSpPr>
          <p:cNvPr id="20" name="Google Shape;20;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1" name="Google Shape;21;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2" name="Google Shape;22;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pic>
        <p:nvPicPr>
          <p:cNvPr id="23" name="Google Shape;23;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4" name="Google Shape;24;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spTree>
    <p:extLst>
      <p:ext uri="{BB962C8B-B14F-4D97-AF65-F5344CB8AC3E}">
        <p14:creationId xmlns:p14="http://schemas.microsoft.com/office/powerpoint/2010/main" val="3751089565"/>
      </p:ext>
    </p:extLst>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2 Line 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6D2E29-3933-614D-82C7-D215195ADAE0}" type="datetime1">
              <a:rPr lang="en-IN" smtClean="0"/>
              <a:t>22-03-2022</a:t>
            </a:fld>
            <a:endParaRPr lang="en-IN"/>
          </a:p>
        </p:txBody>
      </p:sp>
      <p:sp>
        <p:nvSpPr>
          <p:cNvPr id="6" name="Slide Number Placeholder 5"/>
          <p:cNvSpPr>
            <a:spLocks noGrp="1"/>
          </p:cNvSpPr>
          <p:nvPr>
            <p:ph type="sldNum" sz="quarter" idx="12"/>
          </p:nvPr>
        </p:nvSpPr>
        <p:spPr/>
        <p:txBody>
          <a:bodyPr/>
          <a:lstStyle/>
          <a:p>
            <a:fld id="{273EEA2F-D825-49D3-9C25-497F06EFD3F7}" type="slidenum">
              <a:rPr lang="en-IN" smtClean="0"/>
              <a:t>‹#›</a:t>
            </a:fld>
            <a:endParaRPr lang="en-IN"/>
          </a:p>
        </p:txBody>
      </p:sp>
      <p:sp>
        <p:nvSpPr>
          <p:cNvPr id="11" name="Text Placeholder 2">
            <a:extLst>
              <a:ext uri="{FF2B5EF4-FFF2-40B4-BE49-F238E27FC236}">
                <a16:creationId xmlns:a16="http://schemas.microsoft.com/office/drawing/2014/main" id="{57C4AE0F-0222-463A-BC9B-64E5CB81DFDB}"/>
              </a:ext>
            </a:extLst>
          </p:cNvPr>
          <p:cNvSpPr>
            <a:spLocks noGrp="1"/>
          </p:cNvSpPr>
          <p:nvPr>
            <p:ph idx="15" hasCustomPrompt="1"/>
          </p:nvPr>
        </p:nvSpPr>
        <p:spPr>
          <a:xfrm>
            <a:off x="3303588" y="1816100"/>
            <a:ext cx="5265737" cy="26193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12" name="Rectangle 11">
            <a:extLst>
              <a:ext uri="{FF2B5EF4-FFF2-40B4-BE49-F238E27FC236}">
                <a16:creationId xmlns:a16="http://schemas.microsoft.com/office/drawing/2014/main" id="{7BC9426B-1D3C-A648-8F96-E6F93EA9AE4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4" name="Title 11">
            <a:extLst>
              <a:ext uri="{FF2B5EF4-FFF2-40B4-BE49-F238E27FC236}">
                <a16:creationId xmlns:a16="http://schemas.microsoft.com/office/drawing/2014/main" id="{8BDD3B13-3839-F74C-B2C5-2A176DC3476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5" name="Picture 14">
            <a:extLst>
              <a:ext uri="{FF2B5EF4-FFF2-40B4-BE49-F238E27FC236}">
                <a16:creationId xmlns:a16="http://schemas.microsoft.com/office/drawing/2014/main" id="{BA52BC07-1C5A-2748-A833-73EA6AF24A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793604851"/>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DF1C9B-713D-40DB-A62A-D1F6BB670D90}"/>
              </a:ext>
            </a:extLst>
          </p:cNvPr>
          <p:cNvSpPr/>
          <p:nvPr/>
        </p:nvSpPr>
        <p:spPr>
          <a:xfrm>
            <a:off x="-431"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796CEC6-43E1-427C-ABD1-13EFFEFDAF5A}"/>
              </a:ext>
            </a:extLst>
          </p:cNvPr>
          <p:cNvSpPr>
            <a:spLocks noGrp="1"/>
          </p:cNvSpPr>
          <p:nvPr>
            <p:ph type="title" hasCustomPrompt="1"/>
          </p:nvPr>
        </p:nvSpPr>
        <p:spPr>
          <a:xfrm>
            <a:off x="630238" y="544498"/>
            <a:ext cx="5990568" cy="562407"/>
          </a:xfrm>
        </p:spPr>
        <p:txBody>
          <a:bodyPr>
            <a:noAutofit/>
          </a:bodyPr>
          <a:lstStyle>
            <a:lvl1pPr>
              <a:defRPr sz="3600">
                <a:solidFill>
                  <a:schemeClr val="bg1"/>
                </a:solidFill>
              </a:defRPr>
            </a:lvl1pPr>
          </a:lstStyle>
          <a:p>
            <a:r>
              <a:rPr lang="en-US" dirty="0"/>
              <a:t>Click to add title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lvl1pPr>
              <a:defRPr>
                <a:solidFill>
                  <a:schemeClr val="bg1"/>
                </a:solidFill>
              </a:defRPr>
            </a:lvl1pPr>
          </a:lstStyle>
          <a:p>
            <a:fld id="{7DD0C667-8BB3-D74C-86FC-7D0CD1167351}" type="datetime1">
              <a:rPr lang="en-IN" smtClean="0"/>
              <a:t>22-03-2022</a:t>
            </a:fld>
            <a:endParaRPr lang="en-IN" dirty="0"/>
          </a:p>
        </p:txBody>
      </p:sp>
      <p:sp>
        <p:nvSpPr>
          <p:cNvPr id="4" name="Footer Placeholder 3">
            <a:extLst>
              <a:ext uri="{FF2B5EF4-FFF2-40B4-BE49-F238E27FC236}">
                <a16:creationId xmlns:a16="http://schemas.microsoft.com/office/drawing/2014/main" id="{3D0D8DFB-EB9D-4CFE-AECF-ECCB2F8CAB79}"/>
              </a:ext>
            </a:extLst>
          </p:cNvPr>
          <p:cNvSpPr>
            <a:spLocks noGrp="1"/>
          </p:cNvSpPr>
          <p:nvPr>
            <p:ph type="ftr" sz="quarter" idx="11"/>
          </p:nvPr>
        </p:nvSpPr>
        <p:spPr>
          <a:xfrm>
            <a:off x="3028950" y="4767263"/>
            <a:ext cx="3086100" cy="273844"/>
          </a:xfrm>
          <a:prstGeom prst="rect">
            <a:avLst/>
          </a:prstGeom>
        </p:spPr>
        <p:txBody>
          <a:bodyPr/>
          <a:lstStyle>
            <a:lvl1pPr>
              <a:defRPr>
                <a:solidFill>
                  <a:schemeClr val="bg1"/>
                </a:solidFill>
              </a:defRPr>
            </a:lvl1pPr>
          </a:lstStyle>
          <a:p>
            <a:r>
              <a:rPr lang="en-IN"/>
              <a:t>Data Science Certification Program</a:t>
            </a:r>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lvl1pPr>
              <a:defRPr>
                <a:solidFill>
                  <a:schemeClr val="bg1"/>
                </a:solidFill>
              </a:defRPr>
            </a:lvl1pPr>
          </a:lstStyle>
          <a:p>
            <a:fld id="{273EEA2F-D825-49D3-9C25-497F06EFD3F7}" type="slidenum">
              <a:rPr lang="en-IN" smtClean="0"/>
              <a:t>‹#›</a:t>
            </a:fld>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8" name="Rectangle 7">
            <a:extLst>
              <a:ext uri="{FF2B5EF4-FFF2-40B4-BE49-F238E27FC236}">
                <a16:creationId xmlns:a16="http://schemas.microsoft.com/office/drawing/2014/main" id="{45DF1C9B-713D-40DB-A62A-D1F6BB670D90}"/>
              </a:ext>
            </a:extLst>
          </p:cNvPr>
          <p:cNvSpPr/>
          <p:nvPr userDrawn="1"/>
        </p:nvSpPr>
        <p:spPr>
          <a:xfrm>
            <a:off x="0"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C80AC936-0B18-A241-B2D6-3F1133E340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864081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19A791-5795-457D-AEE6-6AD9057FF742}"/>
              </a:ext>
            </a:extLst>
          </p:cNvPr>
          <p:cNvSpPr>
            <a:spLocks noGrp="1"/>
          </p:cNvSpPr>
          <p:nvPr>
            <p:ph type="dt" sz="half" idx="10"/>
          </p:nvPr>
        </p:nvSpPr>
        <p:spPr/>
        <p:txBody>
          <a:bodyPr/>
          <a:lstStyle/>
          <a:p>
            <a:fld id="{EAF0655B-88BB-4ACC-9321-8584B5D5F805}" type="datetimeFigureOut">
              <a:rPr lang="en-IN" smtClean="0"/>
              <a:t>22-03-2022</a:t>
            </a:fld>
            <a:endParaRPr lang="en-IN"/>
          </a:p>
        </p:txBody>
      </p:sp>
      <p:sp>
        <p:nvSpPr>
          <p:cNvPr id="3" name="Footer Placeholder 2">
            <a:extLst>
              <a:ext uri="{FF2B5EF4-FFF2-40B4-BE49-F238E27FC236}">
                <a16:creationId xmlns:a16="http://schemas.microsoft.com/office/drawing/2014/main" id="{91D783CF-1E10-4A61-803E-629EF75932A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965C03C-FB96-41D5-A452-343C54AE8731}"/>
              </a:ext>
            </a:extLst>
          </p:cNvPr>
          <p:cNvSpPr>
            <a:spLocks noGrp="1"/>
          </p:cNvSpPr>
          <p:nvPr>
            <p:ph type="sldNum" sz="quarter" idx="12"/>
          </p:nvPr>
        </p:nvSpPr>
        <p:spPr/>
        <p:txBody>
          <a:bodyPr/>
          <a:lstStyle/>
          <a:p>
            <a:fld id="{0081609B-1685-4111-B027-F8E14D756197}" type="slidenum">
              <a:rPr lang="en-IN" smtClean="0"/>
              <a:t>‹#›</a:t>
            </a:fld>
            <a:endParaRPr lang="en-IN"/>
          </a:p>
        </p:txBody>
      </p:sp>
    </p:spTree>
    <p:extLst>
      <p:ext uri="{BB962C8B-B14F-4D97-AF65-F5344CB8AC3E}">
        <p14:creationId xmlns:p14="http://schemas.microsoft.com/office/powerpoint/2010/main" val="2218888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2635DD2-605D-49B6-B112-8439B18A5E91}"/>
              </a:ext>
            </a:extLst>
          </p:cNvPr>
          <p:cNvSpPr>
            <a:spLocks noGrp="1"/>
          </p:cNvSpPr>
          <p:nvPr>
            <p:ph type="pic" sz="quarter" idx="13"/>
          </p:nvPr>
        </p:nvSpPr>
        <p:spPr>
          <a:xfrm>
            <a:off x="0" y="0"/>
            <a:ext cx="9144000" cy="5143500"/>
          </a:xfrm>
          <a:prstGeom prst="rect">
            <a:avLst/>
          </a:prstGeom>
        </p:spPr>
        <p:txBody>
          <a:bodyPr/>
          <a:lstStyle>
            <a:lvl1pPr marL="0" indent="0">
              <a:buNone/>
              <a:defRPr sz="900">
                <a:latin typeface="Proxima Nova Rg" pitchFamily="50" charset="0"/>
              </a:defRPr>
            </a:lvl1pPr>
          </a:lstStyle>
          <a:p>
            <a:r>
              <a:rPr lang="en-US" dirty="0"/>
              <a:t>Click icon to add picture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p>
            <a:fld id="{54E004E4-6425-1046-B03F-6799B0FFAEB1}" type="datetime1">
              <a:rPr lang="en-IN" smtClean="0"/>
              <a:t>22-03-2022</a:t>
            </a:fld>
            <a:endParaRPr lang="en-IN"/>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11" name="Picture 10">
            <a:extLst>
              <a:ext uri="{FF2B5EF4-FFF2-40B4-BE49-F238E27FC236}">
                <a16:creationId xmlns:a16="http://schemas.microsoft.com/office/drawing/2014/main" id="{D04432FA-FDED-4F61-9577-95CE4EC0E9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13" name="Text Placeholder 2">
            <a:extLst>
              <a:ext uri="{FF2B5EF4-FFF2-40B4-BE49-F238E27FC236}">
                <a16:creationId xmlns:a16="http://schemas.microsoft.com/office/drawing/2014/main" id="{366EDA4C-974E-4784-AF28-4FBDFA9C0C88}"/>
              </a:ext>
            </a:extLst>
          </p:cNvPr>
          <p:cNvSpPr txBox="1">
            <a:spLocks/>
          </p:cNvSpPr>
          <p:nvPr/>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pic>
        <p:nvPicPr>
          <p:cNvPr id="8" name="Picture 7">
            <a:extLst>
              <a:ext uri="{FF2B5EF4-FFF2-40B4-BE49-F238E27FC236}">
                <a16:creationId xmlns:a16="http://schemas.microsoft.com/office/drawing/2014/main" id="{D04432FA-FDED-4F61-9577-95CE4EC0E9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9" name="Text Placeholder 2">
            <a:extLst>
              <a:ext uri="{FF2B5EF4-FFF2-40B4-BE49-F238E27FC236}">
                <a16:creationId xmlns:a16="http://schemas.microsoft.com/office/drawing/2014/main" id="{366EDA4C-974E-4784-AF28-4FBDFA9C0C88}"/>
              </a:ext>
            </a:extLst>
          </p:cNvPr>
          <p:cNvSpPr txBox="1">
            <a:spLocks/>
          </p:cNvSpPr>
          <p:nvPr userDrawn="1"/>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spTree>
    <p:extLst>
      <p:ext uri="{BB962C8B-B14F-4D97-AF65-F5344CB8AC3E}">
        <p14:creationId xmlns:p14="http://schemas.microsoft.com/office/powerpoint/2010/main" val="2638706740"/>
      </p:ext>
    </p:extLst>
  </p:cSld>
  <p:clrMapOvr>
    <a:masterClrMapping/>
  </p:clrMapOvr>
  <p:extLst>
    <p:ext uri="{DCECCB84-F9BA-43D5-87BE-67443E8EF086}">
      <p15:sldGuideLst xmlns:p15="http://schemas.microsoft.com/office/powerpoint/2012/main">
        <p15:guide id="5" orient="horz" pos="2890" userDrawn="1">
          <p15:clr>
            <a:srgbClr val="FBAE40"/>
          </p15:clr>
        </p15:guide>
        <p15:guide id="6" pos="612" userDrawn="1">
          <p15:clr>
            <a:srgbClr val="FBAE40"/>
          </p15:clr>
        </p15:guide>
        <p15:guide id="7" pos="2222" userDrawn="1">
          <p15:clr>
            <a:srgbClr val="FBAE40"/>
          </p15:clr>
        </p15:guide>
        <p15:guide id="8"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and 3 picture with caption">
    <p:spTree>
      <p:nvGrpSpPr>
        <p:cNvPr id="1" name=""/>
        <p:cNvGrpSpPr/>
        <p:nvPr/>
      </p:nvGrpSpPr>
      <p:grpSpPr>
        <a:xfrm>
          <a:off x="0" y="0"/>
          <a:ext cx="0" cy="0"/>
          <a:chOff x="0" y="0"/>
          <a:chExt cx="0" cy="0"/>
        </a:xfrm>
      </p:grpSpPr>
      <p:sp>
        <p:nvSpPr>
          <p:cNvPr id="22" name="Rectangle 21"/>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00075"/>
            <a:ext cx="3735903" cy="382564"/>
          </a:xfrm>
        </p:spPr>
        <p:txBody>
          <a:bodyPr>
            <a:noAutofit/>
          </a:bodyPr>
          <a:lstStyle>
            <a:lvl1pPr>
              <a:defRPr sz="3600">
                <a:solidFill>
                  <a:schemeClr val="bg1"/>
                </a:solidFill>
              </a:defRPr>
            </a:lvl1pPr>
          </a:lstStyle>
          <a:p>
            <a:r>
              <a:rPr lang="en-US" dirty="0"/>
              <a:t>Click to add title</a:t>
            </a:r>
            <a:endParaRPr lang="en-IN" dirty="0"/>
          </a:p>
        </p:txBody>
      </p:sp>
      <p:sp>
        <p:nvSpPr>
          <p:cNvPr id="31" name="Picture Placeholder 30"/>
          <p:cNvSpPr>
            <a:spLocks noGrp="1"/>
          </p:cNvSpPr>
          <p:nvPr>
            <p:ph type="pic" sz="quarter" idx="10" hasCustomPrompt="1"/>
          </p:nvPr>
        </p:nvSpPr>
        <p:spPr>
          <a:xfrm>
            <a:off x="1445363" y="1382268"/>
            <a:ext cx="1668121"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indent="0">
              <a:buNone/>
              <a:defRPr sz="1100">
                <a:latin typeface="Proxima Nova Rg" pitchFamily="50" charset="0"/>
              </a:defRPr>
            </a:lvl1pPr>
          </a:lstStyle>
          <a:p>
            <a:r>
              <a:rPr lang="en-IN" dirty="0"/>
              <a:t>Click icon to add </a:t>
            </a:r>
            <a:br>
              <a:rPr lang="en-IN" dirty="0"/>
            </a:br>
            <a:r>
              <a:rPr lang="en-IN" dirty="0"/>
              <a:t>picture</a:t>
            </a:r>
          </a:p>
        </p:txBody>
      </p:sp>
      <p:sp>
        <p:nvSpPr>
          <p:cNvPr id="37" name="Picture Placeholder 36"/>
          <p:cNvSpPr>
            <a:spLocks noGrp="1"/>
          </p:cNvSpPr>
          <p:nvPr>
            <p:ph type="pic" sz="quarter" idx="11"/>
          </p:nvPr>
        </p:nvSpPr>
        <p:spPr>
          <a:xfrm>
            <a:off x="3744984"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39" name="Picture Placeholder 38"/>
          <p:cNvSpPr>
            <a:spLocks noGrp="1"/>
          </p:cNvSpPr>
          <p:nvPr>
            <p:ph type="pic" sz="quarter" idx="12"/>
          </p:nvPr>
        </p:nvSpPr>
        <p:spPr>
          <a:xfrm>
            <a:off x="6055443"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59" name="Text Placeholder 2"/>
          <p:cNvSpPr>
            <a:spLocks noGrp="1"/>
          </p:cNvSpPr>
          <p:nvPr>
            <p:ph idx="1" hasCustomPrompt="1"/>
          </p:nvPr>
        </p:nvSpPr>
        <p:spPr>
          <a:xfrm>
            <a:off x="1439466" y="3519224"/>
            <a:ext cx="1674019"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2" name="Text Placeholder 2"/>
          <p:cNvSpPr>
            <a:spLocks noGrp="1"/>
          </p:cNvSpPr>
          <p:nvPr>
            <p:ph idx="13" hasCustomPrompt="1"/>
          </p:nvPr>
        </p:nvSpPr>
        <p:spPr>
          <a:xfrm>
            <a:off x="3744985" y="3519224"/>
            <a:ext cx="1654032"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3" name="Text Placeholder 2"/>
          <p:cNvSpPr>
            <a:spLocks noGrp="1"/>
          </p:cNvSpPr>
          <p:nvPr>
            <p:ph idx="14" hasCustomPrompt="1"/>
          </p:nvPr>
        </p:nvSpPr>
        <p:spPr>
          <a:xfrm>
            <a:off x="6050503" y="3519223"/>
            <a:ext cx="1654032" cy="283960"/>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15" name="Text Placeholder 2">
            <a:extLst>
              <a:ext uri="{FF2B5EF4-FFF2-40B4-BE49-F238E27FC236}">
                <a16:creationId xmlns:a16="http://schemas.microsoft.com/office/drawing/2014/main" id="{479074EA-ECD9-45AD-8DE9-0365549B4699}"/>
              </a:ext>
            </a:extLst>
          </p:cNvPr>
          <p:cNvSpPr>
            <a:spLocks noGrp="1"/>
          </p:cNvSpPr>
          <p:nvPr>
            <p:ph idx="15" hasCustomPrompt="1"/>
          </p:nvPr>
        </p:nvSpPr>
        <p:spPr>
          <a:xfrm>
            <a:off x="1439863"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6" name="Text Placeholder 2">
            <a:extLst>
              <a:ext uri="{FF2B5EF4-FFF2-40B4-BE49-F238E27FC236}">
                <a16:creationId xmlns:a16="http://schemas.microsoft.com/office/drawing/2014/main" id="{8BF89CC4-BB01-461B-8D41-512A134E3FCA}"/>
              </a:ext>
            </a:extLst>
          </p:cNvPr>
          <p:cNvSpPr>
            <a:spLocks noGrp="1"/>
          </p:cNvSpPr>
          <p:nvPr>
            <p:ph idx="16" hasCustomPrompt="1"/>
          </p:nvPr>
        </p:nvSpPr>
        <p:spPr>
          <a:xfrm>
            <a:off x="3735388"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7" name="Text Placeholder 2">
            <a:extLst>
              <a:ext uri="{FF2B5EF4-FFF2-40B4-BE49-F238E27FC236}">
                <a16:creationId xmlns:a16="http://schemas.microsoft.com/office/drawing/2014/main" id="{175CC286-A281-4FCD-96D8-0A5CF7AF5B18}"/>
              </a:ext>
            </a:extLst>
          </p:cNvPr>
          <p:cNvSpPr>
            <a:spLocks noGrp="1"/>
          </p:cNvSpPr>
          <p:nvPr>
            <p:ph idx="17" hasCustomPrompt="1"/>
          </p:nvPr>
        </p:nvSpPr>
        <p:spPr>
          <a:xfrm>
            <a:off x="6050502" y="3862520"/>
            <a:ext cx="1658973"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8" name="Date Placeholder 5">
            <a:extLst>
              <a:ext uri="{FF2B5EF4-FFF2-40B4-BE49-F238E27FC236}">
                <a16:creationId xmlns:a16="http://schemas.microsoft.com/office/drawing/2014/main" id="{CAB3B546-51CB-4994-A9F1-8F1962DB7C80}"/>
              </a:ext>
            </a:extLst>
          </p:cNvPr>
          <p:cNvSpPr>
            <a:spLocks noGrp="1"/>
          </p:cNvSpPr>
          <p:nvPr>
            <p:ph type="dt" sz="half" idx="18"/>
          </p:nvPr>
        </p:nvSpPr>
        <p:spPr>
          <a:xfrm>
            <a:off x="628650" y="4767263"/>
            <a:ext cx="2057400" cy="273844"/>
          </a:xfrm>
        </p:spPr>
        <p:txBody>
          <a:bodyPr/>
          <a:lstStyle/>
          <a:p>
            <a:fld id="{94A31C2B-8F11-8248-906D-0BD56E359BFE}" type="datetime1">
              <a:rPr lang="en-IN" smtClean="0"/>
              <a:t>22-03-2022</a:t>
            </a:fld>
            <a:endParaRPr lang="en-IN" dirty="0"/>
          </a:p>
        </p:txBody>
      </p:sp>
      <p:sp>
        <p:nvSpPr>
          <p:cNvPr id="20" name="Slide Number Placeholder 7">
            <a:extLst>
              <a:ext uri="{FF2B5EF4-FFF2-40B4-BE49-F238E27FC236}">
                <a16:creationId xmlns:a16="http://schemas.microsoft.com/office/drawing/2014/main" id="{64FD5022-C834-4670-BF94-5D8ED5DD90FA}"/>
              </a:ext>
            </a:extLst>
          </p:cNvPr>
          <p:cNvSpPr>
            <a:spLocks noGrp="1"/>
          </p:cNvSpPr>
          <p:nvPr>
            <p:ph type="sldNum" sz="quarter" idx="20"/>
          </p:nvPr>
        </p:nvSpPr>
        <p:spPr>
          <a:xfrm>
            <a:off x="6457950" y="4767263"/>
            <a:ext cx="2057400" cy="273844"/>
          </a:xfrm>
        </p:spPr>
        <p:txBody>
          <a:bodyPr/>
          <a:lstStyle/>
          <a:p>
            <a:fld id="{273EEA2F-D825-49D3-9C25-497F06EFD3F7}" type="slidenum">
              <a:rPr lang="en-IN" smtClean="0"/>
              <a:t>‹#›</a:t>
            </a:fld>
            <a:endParaRPr lang="en-IN" dirty="0"/>
          </a:p>
        </p:txBody>
      </p:sp>
      <p:pic>
        <p:nvPicPr>
          <p:cNvPr id="24" name="Picture 23">
            <a:extLst>
              <a:ext uri="{FF2B5EF4-FFF2-40B4-BE49-F238E27FC236}">
                <a16:creationId xmlns:a16="http://schemas.microsoft.com/office/drawing/2014/main" id="{9D671EC7-D508-B044-8C6E-D9DFCCBB9D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53247909"/>
      </p:ext>
    </p:extLst>
  </p:cSld>
  <p:clrMapOvr>
    <a:masterClrMapping/>
  </p:clrMapOvr>
  <p:extLst>
    <p:ext uri="{DCECCB84-F9BA-43D5-87BE-67443E8EF086}">
      <p15:sldGuideLst xmlns:p15="http://schemas.microsoft.com/office/powerpoint/2012/main">
        <p15:guide id="5" orient="horz" pos="2210">
          <p15:clr>
            <a:srgbClr val="FBAE40"/>
          </p15:clr>
        </p15:guide>
        <p15:guide id="6" orient="horz" pos="2391">
          <p15:clr>
            <a:srgbClr val="FBAE40"/>
          </p15:clr>
        </p15:guide>
        <p15:guide id="12" orient="horz" pos="2096">
          <p15:clr>
            <a:srgbClr val="FBAE40"/>
          </p15:clr>
        </p15:guide>
        <p15:guide id="13" orient="horz" pos="378" userDrawn="1">
          <p15:clr>
            <a:srgbClr val="FBAE40"/>
          </p15:clr>
        </p15:guide>
        <p15:guide id="14" pos="907" userDrawn="1">
          <p15:clr>
            <a:srgbClr val="FBAE40"/>
          </p15:clr>
        </p15:guide>
        <p15:guide id="15" orient="horz" pos="872" userDrawn="1">
          <p15:clr>
            <a:srgbClr val="FBAE40"/>
          </p15:clr>
        </p15:guide>
        <p15:guide id="18" pos="1961" userDrawn="1">
          <p15:clr>
            <a:srgbClr val="FBAE40"/>
          </p15:clr>
        </p15:guide>
        <p15:guide id="19" pos="2353" userDrawn="1">
          <p15:clr>
            <a:srgbClr val="FBAE40"/>
          </p15:clr>
        </p15:guide>
        <p15:guide id="20" pos="3407" userDrawn="1">
          <p15:clr>
            <a:srgbClr val="FBAE40"/>
          </p15:clr>
        </p15:guide>
        <p15:guide id="21" pos="3810" userDrawn="1">
          <p15:clr>
            <a:srgbClr val="FBAE40"/>
          </p15:clr>
        </p15:guide>
        <p15:guide id="22" pos="48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16199"/>
            <a:ext cx="3612150" cy="434679"/>
          </a:xfrm>
        </p:spPr>
        <p:txBody>
          <a:bodyPr>
            <a:noAutofit/>
          </a:bodyPr>
          <a:lstStyle>
            <a:lvl1pPr>
              <a:defRPr sz="3600">
                <a:solidFill>
                  <a:schemeClr val="bg1"/>
                </a:solidFill>
              </a:defRPr>
            </a:lvl1pPr>
          </a:lstStyle>
          <a:p>
            <a:r>
              <a:rPr lang="en-US" dirty="0"/>
              <a:t>Click to add title</a:t>
            </a:r>
            <a:endParaRPr lang="en-IN" dirty="0"/>
          </a:p>
        </p:txBody>
      </p:sp>
      <p:sp>
        <p:nvSpPr>
          <p:cNvPr id="2" name="Rectangle 1"/>
          <p:cNvSpPr/>
          <p:nvPr/>
        </p:nvSpPr>
        <p:spPr>
          <a:xfrm>
            <a:off x="591700" y="1822542"/>
            <a:ext cx="1836663"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5" name="Rectangle 14"/>
          <p:cNvSpPr/>
          <p:nvPr/>
        </p:nvSpPr>
        <p:spPr>
          <a:xfrm>
            <a:off x="2586608" y="1819788"/>
            <a:ext cx="181818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7" name="Rectangle 16"/>
          <p:cNvSpPr/>
          <p:nvPr/>
        </p:nvSpPr>
        <p:spPr>
          <a:xfrm>
            <a:off x="6603923" y="1808792"/>
            <a:ext cx="1868349"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Rectangle 17"/>
          <p:cNvSpPr/>
          <p:nvPr/>
        </p:nvSpPr>
        <p:spPr>
          <a:xfrm>
            <a:off x="4604246" y="1819788"/>
            <a:ext cx="184302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 name="Oval 2"/>
          <p:cNvSpPr/>
          <p:nvPr/>
        </p:nvSpPr>
        <p:spPr>
          <a:xfrm>
            <a:off x="673283" y="1950244"/>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1" name="Oval 20"/>
          <p:cNvSpPr/>
          <p:nvPr/>
        </p:nvSpPr>
        <p:spPr>
          <a:xfrm>
            <a:off x="6777923" y="1956818"/>
            <a:ext cx="263289" cy="263289"/>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Oval 21"/>
          <p:cNvSpPr/>
          <p:nvPr/>
        </p:nvSpPr>
        <p:spPr>
          <a:xfrm>
            <a:off x="4719917" y="1957683"/>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392" y="2035413"/>
            <a:ext cx="103152" cy="94468"/>
          </a:xfrm>
          <a:prstGeom prst="rect">
            <a:avLst/>
          </a:prstGeom>
        </p:spPr>
      </p:pic>
      <p:sp>
        <p:nvSpPr>
          <p:cNvPr id="23" name="Oval 22"/>
          <p:cNvSpPr/>
          <p:nvPr/>
        </p:nvSpPr>
        <p:spPr>
          <a:xfrm>
            <a:off x="2681861" y="1946687"/>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3970" y="2028697"/>
            <a:ext cx="103152" cy="94468"/>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0032" y="2040628"/>
            <a:ext cx="103152" cy="94468"/>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026" y="2044245"/>
            <a:ext cx="103152" cy="94468"/>
          </a:xfrm>
          <a:prstGeom prst="rect">
            <a:avLst/>
          </a:prstGeom>
        </p:spPr>
      </p:pic>
      <p:sp>
        <p:nvSpPr>
          <p:cNvPr id="35" name="Text Placeholder 2"/>
          <p:cNvSpPr>
            <a:spLocks noGrp="1"/>
          </p:cNvSpPr>
          <p:nvPr>
            <p:ph idx="1" hasCustomPrompt="1"/>
          </p:nvPr>
        </p:nvSpPr>
        <p:spPr>
          <a:xfrm>
            <a:off x="772836"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38" name="Text Placeholder 2"/>
          <p:cNvSpPr>
            <a:spLocks noGrp="1"/>
          </p:cNvSpPr>
          <p:nvPr>
            <p:ph idx="10" hasCustomPrompt="1"/>
          </p:nvPr>
        </p:nvSpPr>
        <p:spPr>
          <a:xfrm>
            <a:off x="2752107"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1" name="Text Placeholder 2"/>
          <p:cNvSpPr>
            <a:spLocks noGrp="1"/>
          </p:cNvSpPr>
          <p:nvPr>
            <p:ph idx="11" hasCustomPrompt="1"/>
          </p:nvPr>
        </p:nvSpPr>
        <p:spPr>
          <a:xfrm>
            <a:off x="4782484"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5" name="Text Placeholder 2"/>
          <p:cNvSpPr>
            <a:spLocks noGrp="1"/>
          </p:cNvSpPr>
          <p:nvPr>
            <p:ph idx="12" hasCustomPrompt="1"/>
          </p:nvPr>
        </p:nvSpPr>
        <p:spPr>
          <a:xfrm>
            <a:off x="6844575"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26" name="Text Placeholder 2">
            <a:extLst>
              <a:ext uri="{FF2B5EF4-FFF2-40B4-BE49-F238E27FC236}">
                <a16:creationId xmlns:a16="http://schemas.microsoft.com/office/drawing/2014/main" id="{E07056DC-BA1E-40CC-95C2-9DC99462E084}"/>
              </a:ext>
            </a:extLst>
          </p:cNvPr>
          <p:cNvSpPr>
            <a:spLocks noGrp="1"/>
          </p:cNvSpPr>
          <p:nvPr>
            <p:ph idx="13" hasCustomPrompt="1"/>
          </p:nvPr>
        </p:nvSpPr>
        <p:spPr>
          <a:xfrm>
            <a:off x="766677" y="2633826"/>
            <a:ext cx="1495407" cy="800177"/>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27" name="Text Placeholder 2">
            <a:extLst>
              <a:ext uri="{FF2B5EF4-FFF2-40B4-BE49-F238E27FC236}">
                <a16:creationId xmlns:a16="http://schemas.microsoft.com/office/drawing/2014/main" id="{7B17D727-E6DF-4A67-842D-BCED9755E2DE}"/>
              </a:ext>
            </a:extLst>
          </p:cNvPr>
          <p:cNvSpPr>
            <a:spLocks noGrp="1"/>
          </p:cNvSpPr>
          <p:nvPr>
            <p:ph idx="14" hasCustomPrompt="1"/>
          </p:nvPr>
        </p:nvSpPr>
        <p:spPr>
          <a:xfrm>
            <a:off x="2752106" y="2633878"/>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9" name="Text Placeholder 2">
            <a:extLst>
              <a:ext uri="{FF2B5EF4-FFF2-40B4-BE49-F238E27FC236}">
                <a16:creationId xmlns:a16="http://schemas.microsoft.com/office/drawing/2014/main" id="{D81891CD-35CC-4726-88E1-CD107C79D470}"/>
              </a:ext>
            </a:extLst>
          </p:cNvPr>
          <p:cNvSpPr>
            <a:spLocks noGrp="1"/>
          </p:cNvSpPr>
          <p:nvPr>
            <p:ph idx="15" hasCustomPrompt="1"/>
          </p:nvPr>
        </p:nvSpPr>
        <p:spPr>
          <a:xfrm>
            <a:off x="47824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31" name="Text Placeholder 2">
            <a:extLst>
              <a:ext uri="{FF2B5EF4-FFF2-40B4-BE49-F238E27FC236}">
                <a16:creationId xmlns:a16="http://schemas.microsoft.com/office/drawing/2014/main" id="{D169E76D-53F5-4634-BE5F-DEB745D47845}"/>
              </a:ext>
            </a:extLst>
          </p:cNvPr>
          <p:cNvSpPr>
            <a:spLocks noGrp="1"/>
          </p:cNvSpPr>
          <p:nvPr>
            <p:ph idx="16" hasCustomPrompt="1"/>
          </p:nvPr>
        </p:nvSpPr>
        <p:spPr>
          <a:xfrm>
            <a:off x="68430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5" name="Date Placeholder 5">
            <a:extLst>
              <a:ext uri="{FF2B5EF4-FFF2-40B4-BE49-F238E27FC236}">
                <a16:creationId xmlns:a16="http://schemas.microsoft.com/office/drawing/2014/main" id="{CAB3B546-51CB-4994-A9F1-8F1962DB7C80}"/>
              </a:ext>
            </a:extLst>
          </p:cNvPr>
          <p:cNvSpPr>
            <a:spLocks noGrp="1"/>
          </p:cNvSpPr>
          <p:nvPr>
            <p:ph type="dt" sz="half" idx="17"/>
          </p:nvPr>
        </p:nvSpPr>
        <p:spPr>
          <a:xfrm>
            <a:off x="638175" y="4767263"/>
            <a:ext cx="2057400" cy="273844"/>
          </a:xfrm>
        </p:spPr>
        <p:txBody>
          <a:bodyPr/>
          <a:lstStyle/>
          <a:p>
            <a:fld id="{A3A67E1C-BAD1-994B-B7B0-0862E7408890}" type="datetime1">
              <a:rPr lang="en-IN" smtClean="0"/>
              <a:t>22-03-2022</a:t>
            </a:fld>
            <a:endParaRPr lang="en-IN" dirty="0"/>
          </a:p>
        </p:txBody>
      </p:sp>
      <p:sp>
        <p:nvSpPr>
          <p:cNvPr id="32" name="Footer Placeholder 6">
            <a:extLst>
              <a:ext uri="{FF2B5EF4-FFF2-40B4-BE49-F238E27FC236}">
                <a16:creationId xmlns:a16="http://schemas.microsoft.com/office/drawing/2014/main" id="{9BF5947E-E89E-4885-BAA6-FBACA46CF126}"/>
              </a:ext>
            </a:extLst>
          </p:cNvPr>
          <p:cNvSpPr>
            <a:spLocks noGrp="1"/>
          </p:cNvSpPr>
          <p:nvPr>
            <p:ph type="ftr" sz="quarter" idx="18"/>
          </p:nvPr>
        </p:nvSpPr>
        <p:spPr>
          <a:xfrm>
            <a:off x="3038475" y="4767263"/>
            <a:ext cx="3086100" cy="273844"/>
          </a:xfrm>
          <a:prstGeom prst="rect">
            <a:avLst/>
          </a:prstGeom>
        </p:spPr>
        <p:txBody>
          <a:bodyPr/>
          <a:lstStyle/>
          <a:p>
            <a:r>
              <a:rPr lang="en-IN"/>
              <a:t>Data Science Certification Program</a:t>
            </a:r>
            <a:endParaRPr lang="en-IN" dirty="0"/>
          </a:p>
        </p:txBody>
      </p:sp>
      <p:sp>
        <p:nvSpPr>
          <p:cNvPr id="33" name="Slide Number Placeholder 7">
            <a:extLst>
              <a:ext uri="{FF2B5EF4-FFF2-40B4-BE49-F238E27FC236}">
                <a16:creationId xmlns:a16="http://schemas.microsoft.com/office/drawing/2014/main" id="{64FD5022-C834-4670-BF94-5D8ED5DD90FA}"/>
              </a:ext>
            </a:extLst>
          </p:cNvPr>
          <p:cNvSpPr>
            <a:spLocks noGrp="1"/>
          </p:cNvSpPr>
          <p:nvPr>
            <p:ph type="sldNum" sz="quarter" idx="19"/>
          </p:nvPr>
        </p:nvSpPr>
        <p:spPr>
          <a:xfrm>
            <a:off x="6467475" y="4767263"/>
            <a:ext cx="2057400" cy="273844"/>
          </a:xfrm>
        </p:spPr>
        <p:txBody>
          <a:bodyPr/>
          <a:lstStyle/>
          <a:p>
            <a:fld id="{273EEA2F-D825-49D3-9C25-497F06EFD3F7}" type="slidenum">
              <a:rPr lang="en-IN" smtClean="0"/>
              <a:t>‹#›</a:t>
            </a:fld>
            <a:endParaRPr lang="en-IN"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36" name="Rectangle 35"/>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Rectangle 38"/>
          <p:cNvSpPr/>
          <p:nvPr userDrawn="1"/>
        </p:nvSpPr>
        <p:spPr>
          <a:xfrm>
            <a:off x="591700" y="1822543"/>
            <a:ext cx="188348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0" name="Rectangle 39"/>
          <p:cNvSpPr/>
          <p:nvPr userDrawn="1"/>
        </p:nvSpPr>
        <p:spPr>
          <a:xfrm>
            <a:off x="2611322" y="1819789"/>
            <a:ext cx="1864527"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2" name="Rectangle 41"/>
          <p:cNvSpPr/>
          <p:nvPr userDrawn="1"/>
        </p:nvSpPr>
        <p:spPr>
          <a:xfrm>
            <a:off x="6653351" y="1808793"/>
            <a:ext cx="1915974"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3" name="Rectangle 42"/>
          <p:cNvSpPr/>
          <p:nvPr userDrawn="1"/>
        </p:nvSpPr>
        <p:spPr>
          <a:xfrm>
            <a:off x="4604247" y="1819789"/>
            <a:ext cx="189000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4" name="Oval 43"/>
          <p:cNvSpPr/>
          <p:nvPr userDrawn="1"/>
        </p:nvSpPr>
        <p:spPr>
          <a:xfrm>
            <a:off x="673283" y="1950244"/>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6" name="Oval 45"/>
          <p:cNvSpPr/>
          <p:nvPr userDrawn="1"/>
        </p:nvSpPr>
        <p:spPr>
          <a:xfrm>
            <a:off x="6777923" y="1956818"/>
            <a:ext cx="270000" cy="270000"/>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7" name="Oval 46"/>
          <p:cNvSpPr/>
          <p:nvPr userDrawn="1"/>
        </p:nvSpPr>
        <p:spPr>
          <a:xfrm>
            <a:off x="4719917" y="1957683"/>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392" y="2035413"/>
            <a:ext cx="105782" cy="96876"/>
          </a:xfrm>
          <a:prstGeom prst="rect">
            <a:avLst/>
          </a:prstGeom>
        </p:spPr>
      </p:pic>
      <p:sp>
        <p:nvSpPr>
          <p:cNvPr id="49" name="Oval 48"/>
          <p:cNvSpPr/>
          <p:nvPr userDrawn="1"/>
        </p:nvSpPr>
        <p:spPr>
          <a:xfrm>
            <a:off x="2681861" y="1946687"/>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88684" y="2028697"/>
            <a:ext cx="105782" cy="96876"/>
          </a:xfrm>
          <a:prstGeom prst="rect">
            <a:avLst/>
          </a:prstGeom>
        </p:spPr>
      </p:pic>
      <p:pic>
        <p:nvPicPr>
          <p:cNvPr id="51" name="Picture 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60032" y="2040628"/>
            <a:ext cx="105782" cy="96876"/>
          </a:xfrm>
          <a:prstGeom prst="rect">
            <a:avLst/>
          </a:prstGeom>
        </p:spPr>
      </p:pic>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2026" y="2044245"/>
            <a:ext cx="105782" cy="96876"/>
          </a:xfrm>
          <a:prstGeom prst="rect">
            <a:avLst/>
          </a:prstGeom>
        </p:spPr>
      </p:pic>
      <p:pic>
        <p:nvPicPr>
          <p:cNvPr id="55" name="Picture 54">
            <a:extLst>
              <a:ext uri="{FF2B5EF4-FFF2-40B4-BE49-F238E27FC236}">
                <a16:creationId xmlns:a16="http://schemas.microsoft.com/office/drawing/2014/main" id="{882F7326-C7FA-D748-86B3-42DEEB935CD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92873654"/>
      </p:ext>
    </p:extLst>
  </p:cSld>
  <p:clrMapOvr>
    <a:masterClrMapping/>
  </p:clrMapOvr>
  <p:extLst>
    <p:ext uri="{DCECCB84-F9BA-43D5-87BE-67443E8EF086}">
      <p15:sldGuideLst xmlns:p15="http://schemas.microsoft.com/office/powerpoint/2012/main">
        <p15:guide id="15" orient="horz" pos="378" userDrawn="1">
          <p15:clr>
            <a:srgbClr val="FBAE40"/>
          </p15:clr>
        </p15:guide>
        <p15:guide id="16" orient="horz" pos="1144" userDrawn="1">
          <p15:clr>
            <a:srgbClr val="FBAE40"/>
          </p15:clr>
        </p15:guide>
        <p15:guide id="17" orient="horz" pos="2335" userDrawn="1">
          <p15:clr>
            <a:srgbClr val="FBAE40"/>
          </p15:clr>
        </p15:guide>
        <p15:guide id="18" pos="1587" userDrawn="1">
          <p15:clr>
            <a:srgbClr val="FBAE40"/>
          </p15:clr>
        </p15:guide>
        <p15:guide id="19" pos="1655" userDrawn="1">
          <p15:clr>
            <a:srgbClr val="FBAE40"/>
          </p15:clr>
        </p15:guide>
        <p15:guide id="20" pos="2835" userDrawn="1">
          <p15:clr>
            <a:srgbClr val="FBAE40"/>
          </p15:clr>
        </p15:guide>
        <p15:guide id="21" pos="2931" userDrawn="1">
          <p15:clr>
            <a:srgbClr val="FBAE40"/>
          </p15:clr>
        </p15:guide>
        <p15:guide id="22" pos="4122" userDrawn="1">
          <p15:clr>
            <a:srgbClr val="FBAE40"/>
          </p15:clr>
        </p15:guide>
        <p15:guide id="23" pos="4190" userDrawn="1">
          <p15:clr>
            <a:srgbClr val="FBAE40"/>
          </p15:clr>
        </p15:guide>
        <p15:guide id="24" orient="horz" pos="1399" userDrawn="1">
          <p15:clr>
            <a:srgbClr val="FBAE40"/>
          </p15:clr>
        </p15:guide>
        <p15:guide id="25" orient="horz" pos="12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icture and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BA7D0C-E0AE-B84E-82B1-85E1892A0CB7}"/>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136817" y="1681163"/>
            <a:ext cx="4535267" cy="2825475"/>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6" name="Text Placeholder 2">
            <a:extLst>
              <a:ext uri="{FF2B5EF4-FFF2-40B4-BE49-F238E27FC236}">
                <a16:creationId xmlns:a16="http://schemas.microsoft.com/office/drawing/2014/main" id="{88B78B82-9182-42FF-9B90-F95F4B5F528F}"/>
              </a:ext>
            </a:extLst>
          </p:cNvPr>
          <p:cNvSpPr>
            <a:spLocks noGrp="1"/>
          </p:cNvSpPr>
          <p:nvPr>
            <p:ph idx="15" hasCustomPrompt="1"/>
          </p:nvPr>
        </p:nvSpPr>
        <p:spPr>
          <a:xfrm>
            <a:off x="648274" y="1681163"/>
            <a:ext cx="3140075" cy="28254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8" name="Date Placeholder 5">
            <a:extLst>
              <a:ext uri="{FF2B5EF4-FFF2-40B4-BE49-F238E27FC236}">
                <a16:creationId xmlns:a16="http://schemas.microsoft.com/office/drawing/2014/main" id="{CAB3B546-51CB-4994-A9F1-8F1962DB7C80}"/>
              </a:ext>
            </a:extLst>
          </p:cNvPr>
          <p:cNvSpPr>
            <a:spLocks noGrp="1"/>
          </p:cNvSpPr>
          <p:nvPr>
            <p:ph type="dt" sz="half" idx="16"/>
          </p:nvPr>
        </p:nvSpPr>
        <p:spPr>
          <a:xfrm>
            <a:off x="628650" y="4767263"/>
            <a:ext cx="2057400" cy="273844"/>
          </a:xfrm>
        </p:spPr>
        <p:txBody>
          <a:bodyPr/>
          <a:lstStyle/>
          <a:p>
            <a:fld id="{AAC8EB75-20B8-FA41-8A25-CB9D4F4E068B}" type="datetime1">
              <a:rPr lang="en-IN" smtClean="0"/>
              <a:t>22-03-2022</a:t>
            </a:fld>
            <a:endParaRPr lang="en-IN" dirty="0"/>
          </a:p>
        </p:txBody>
      </p:sp>
      <p:sp>
        <p:nvSpPr>
          <p:cNvPr id="11"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p:spPr>
        <p:txBody>
          <a:bodyPr/>
          <a:lstStyle/>
          <a:p>
            <a:fld id="{273EEA2F-D825-49D3-9C25-497F06EFD3F7}" type="slidenum">
              <a:rPr lang="en-IN" smtClean="0"/>
              <a:t>‹#›</a:t>
            </a:fld>
            <a:endParaRPr lang="en-IN" dirty="0"/>
          </a:p>
        </p:txBody>
      </p:sp>
      <p:pic>
        <p:nvPicPr>
          <p:cNvPr id="10" name="Picture 9">
            <a:extLst>
              <a:ext uri="{FF2B5EF4-FFF2-40B4-BE49-F238E27FC236}">
                <a16:creationId xmlns:a16="http://schemas.microsoft.com/office/drawing/2014/main" id="{DCD9752B-E691-BB48-B04D-CD234F0A2C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
        <p:nvSpPr>
          <p:cNvPr id="13" name="Title 11">
            <a:extLst>
              <a:ext uri="{FF2B5EF4-FFF2-40B4-BE49-F238E27FC236}">
                <a16:creationId xmlns:a16="http://schemas.microsoft.com/office/drawing/2014/main" id="{E3173431-5AA8-1A42-9420-E3760BDF241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spTree>
    <p:extLst>
      <p:ext uri="{BB962C8B-B14F-4D97-AF65-F5344CB8AC3E}">
        <p14:creationId xmlns:p14="http://schemas.microsoft.com/office/powerpoint/2010/main" val="1349110621"/>
      </p:ext>
    </p:extLst>
  </p:cSld>
  <p:clrMapOvr>
    <a:masterClrMapping/>
  </p:clrMapOvr>
  <p:extLst>
    <p:ext uri="{DCECCB84-F9BA-43D5-87BE-67443E8EF086}">
      <p15:sldGuideLst xmlns:p15="http://schemas.microsoft.com/office/powerpoint/2012/main">
        <p15:guide id="7" orient="horz" pos="378" userDrawn="1">
          <p15:clr>
            <a:srgbClr val="FBAE40"/>
          </p15:clr>
        </p15:guide>
        <p15:guide id="8" orient="horz" pos="1053" userDrawn="1">
          <p15:clr>
            <a:srgbClr val="FBAE40"/>
          </p15:clr>
        </p15:guide>
        <p15:guide id="9" orient="horz" pos="2845" userDrawn="1">
          <p15:clr>
            <a:srgbClr val="FBAE40"/>
          </p15:clr>
        </p15:guide>
        <p15:guide id="10" pos="3254" userDrawn="1">
          <p15:clr>
            <a:srgbClr val="FBAE40"/>
          </p15:clr>
        </p15:guide>
        <p15:guide id="11" pos="339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2 pictures">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42473" y="546498"/>
            <a:ext cx="5902706" cy="567927"/>
          </a:xfrm>
        </p:spPr>
        <p:txBody>
          <a:bodyPr>
            <a:noAutofit/>
          </a:bodyPr>
          <a:lstStyle>
            <a:lvl1pPr>
              <a:defRPr sz="3600">
                <a:solidFill>
                  <a:schemeClr val="bg1"/>
                </a:solidFill>
              </a:defRPr>
            </a:lvl1pPr>
          </a:lstStyle>
          <a:p>
            <a:r>
              <a:rPr lang="en-US" dirty="0"/>
              <a:t>Click to add title </a:t>
            </a:r>
            <a:endParaRPr lang="en-IN" dirty="0"/>
          </a:p>
        </p:txBody>
      </p:sp>
      <p:sp>
        <p:nvSpPr>
          <p:cNvPr id="17" name="Rectangle 16"/>
          <p:cNvSpPr/>
          <p:nvPr/>
        </p:nvSpPr>
        <p:spPr>
          <a:xfrm>
            <a:off x="4599929" y="1870236"/>
            <a:ext cx="3921771"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599929" y="1868092"/>
            <a:ext cx="3921771" cy="232529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9" name="Picture Placeholder 8"/>
          <p:cNvSpPr>
            <a:spLocks noGrp="1"/>
          </p:cNvSpPr>
          <p:nvPr>
            <p:ph type="pic" sz="quarter" idx="11"/>
          </p:nvPr>
        </p:nvSpPr>
        <p:spPr>
          <a:xfrm>
            <a:off x="621848" y="1868091"/>
            <a:ext cx="2592000" cy="78300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35" name="Text Placeholder 2"/>
          <p:cNvSpPr>
            <a:spLocks noGrp="1"/>
          </p:cNvSpPr>
          <p:nvPr>
            <p:ph idx="1" hasCustomPrompt="1"/>
          </p:nvPr>
        </p:nvSpPr>
        <p:spPr>
          <a:xfrm>
            <a:off x="629841" y="3145632"/>
            <a:ext cx="3343275" cy="283960"/>
          </a:xfrm>
          <a:prstGeom prst="rect">
            <a:avLst/>
          </a:prstGeom>
        </p:spPr>
        <p:txBody>
          <a:bodyPr vert="horz" lIns="91440" tIns="45720" rIns="91440" bIns="45720" rtlCol="0">
            <a:normAutofit/>
          </a:bodyPr>
          <a:lstStyle>
            <a:lvl1pPr marL="0" indent="0" algn="l">
              <a:buNone/>
              <a:defRPr sz="1215" b="1">
                <a:latin typeface="Proxima Nova Rg" panose="02000506030000020004" pitchFamily="50" charset="0"/>
              </a:defRPr>
            </a:lvl1pPr>
          </a:lstStyle>
          <a:p>
            <a:pPr lvl="0"/>
            <a:r>
              <a:rPr lang="en-US" dirty="0"/>
              <a:t>Click to add text</a:t>
            </a:r>
          </a:p>
        </p:txBody>
      </p:sp>
      <p:sp>
        <p:nvSpPr>
          <p:cNvPr id="10" name="Text Placeholder 2">
            <a:extLst>
              <a:ext uri="{FF2B5EF4-FFF2-40B4-BE49-F238E27FC236}">
                <a16:creationId xmlns:a16="http://schemas.microsoft.com/office/drawing/2014/main" id="{836C12CF-F405-45A5-97E3-9EAADD0DF63C}"/>
              </a:ext>
            </a:extLst>
          </p:cNvPr>
          <p:cNvSpPr>
            <a:spLocks noGrp="1"/>
          </p:cNvSpPr>
          <p:nvPr>
            <p:ph idx="12" hasCustomPrompt="1"/>
          </p:nvPr>
        </p:nvSpPr>
        <p:spPr>
          <a:xfrm>
            <a:off x="635000" y="3515616"/>
            <a:ext cx="3343275" cy="283960"/>
          </a:xfrm>
          <a:prstGeom prst="rect">
            <a:avLst/>
          </a:prstGeom>
        </p:spPr>
        <p:txBody>
          <a:bodyPr vert="horz" lIns="91440" tIns="45720" rIns="91440" bIns="45720" rtlCol="0">
            <a:normAutofit/>
          </a:bodyPr>
          <a:lstStyle>
            <a:lvl1pPr marL="0" indent="0" algn="l">
              <a:buNone/>
              <a:defRPr sz="1310" b="0">
                <a:latin typeface="Proxima Nova Rg" panose="02000506030000020004" pitchFamily="50" charset="0"/>
              </a:defRPr>
            </a:lvl1pPr>
          </a:lstStyle>
          <a:p>
            <a:pPr lvl="0"/>
            <a:r>
              <a:rPr lang="en-US" dirty="0"/>
              <a:t>Click to add text</a:t>
            </a:r>
          </a:p>
        </p:txBody>
      </p:sp>
      <p:sp>
        <p:nvSpPr>
          <p:cNvPr id="19"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42473" y="4767263"/>
            <a:ext cx="2057400" cy="273844"/>
          </a:xfrm>
        </p:spPr>
        <p:txBody>
          <a:bodyPr/>
          <a:lstStyle/>
          <a:p>
            <a:fld id="{4EB8ED25-022A-B848-9E47-2A9D6C0BE6AE}" type="datetime1">
              <a:rPr lang="en-IN" smtClean="0"/>
              <a:t>22-03-2022</a:t>
            </a:fld>
            <a:endParaRPr lang="en-IN" dirty="0"/>
          </a:p>
        </p:txBody>
      </p:sp>
      <p:sp>
        <p:nvSpPr>
          <p:cNvPr id="21"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14" name="Rectangle 13"/>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6" name="Rectangle 15"/>
          <p:cNvSpPr/>
          <p:nvPr userDrawn="1"/>
        </p:nvSpPr>
        <p:spPr>
          <a:xfrm>
            <a:off x="4599929" y="1870236"/>
            <a:ext cx="3969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20" name="Picture 19">
            <a:extLst>
              <a:ext uri="{FF2B5EF4-FFF2-40B4-BE49-F238E27FC236}">
                <a16:creationId xmlns:a16="http://schemas.microsoft.com/office/drawing/2014/main" id="{CE178364-3C2C-104E-8621-E4598F6F7D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82317253"/>
      </p:ext>
    </p:extLst>
  </p:cSld>
  <p:clrMapOvr>
    <a:masterClrMapping/>
  </p:clrMapOvr>
  <p:extLst>
    <p:ext uri="{DCECCB84-F9BA-43D5-87BE-67443E8EF086}">
      <p15:sldGuideLst xmlns:p15="http://schemas.microsoft.com/office/powerpoint/2012/main">
        <p15:guide id="11" orient="horz" pos="378" userDrawn="1">
          <p15:clr>
            <a:srgbClr val="FBAE40"/>
          </p15:clr>
        </p15:guide>
        <p15:guide id="12" orient="horz" pos="1178" userDrawn="1">
          <p15:clr>
            <a:srgbClr val="FBAE40"/>
          </p15:clr>
        </p15:guide>
        <p15:guide id="13" orient="horz" pos="1671" userDrawn="1">
          <p15:clr>
            <a:srgbClr val="FBAE40"/>
          </p15:clr>
        </p15:guide>
        <p15:guide id="14" orient="horz" pos="1977" userDrawn="1">
          <p15:clr>
            <a:srgbClr val="FBAE40"/>
          </p15:clr>
        </p15:guide>
        <p15:guide id="15" orient="horz" pos="2930" userDrawn="1">
          <p15:clr>
            <a:srgbClr val="FBAE40"/>
          </p15:clr>
        </p15:guide>
        <p15:guide id="16" orient="horz" pos="2641" userDrawn="1">
          <p15:clr>
            <a:srgbClr val="FBAE40"/>
          </p15:clr>
        </p15:guide>
        <p15:guide id="17" pos="289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Icons and Content">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1A22BBF-ECF7-48E5-9254-C806F4572E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69" y="988850"/>
            <a:ext cx="402337" cy="402337"/>
          </a:xfrm>
          <a:prstGeom prst="rect">
            <a:avLst/>
          </a:prstGeom>
        </p:spPr>
      </p:pic>
      <p:pic>
        <p:nvPicPr>
          <p:cNvPr id="35" name="Picture 34">
            <a:extLst>
              <a:ext uri="{FF2B5EF4-FFF2-40B4-BE49-F238E27FC236}">
                <a16:creationId xmlns:a16="http://schemas.microsoft.com/office/drawing/2014/main" id="{F37CDB27-475F-455F-A53F-3279FBF15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69" y="1469040"/>
            <a:ext cx="402337" cy="402337"/>
          </a:xfrm>
          <a:prstGeom prst="rect">
            <a:avLst/>
          </a:prstGeom>
        </p:spPr>
      </p:pic>
      <p:pic>
        <p:nvPicPr>
          <p:cNvPr id="37" name="Picture 36">
            <a:extLst>
              <a:ext uri="{FF2B5EF4-FFF2-40B4-BE49-F238E27FC236}">
                <a16:creationId xmlns:a16="http://schemas.microsoft.com/office/drawing/2014/main" id="{FA704671-85B7-4CCA-AEA1-1843693C1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869" y="1948824"/>
            <a:ext cx="402337" cy="400051"/>
          </a:xfrm>
          <a:prstGeom prst="rect">
            <a:avLst/>
          </a:prstGeom>
        </p:spPr>
      </p:pic>
      <p:pic>
        <p:nvPicPr>
          <p:cNvPr id="39" name="Picture 38">
            <a:extLst>
              <a:ext uri="{FF2B5EF4-FFF2-40B4-BE49-F238E27FC236}">
                <a16:creationId xmlns:a16="http://schemas.microsoft.com/office/drawing/2014/main" id="{E0C58C3B-8624-42FC-83BE-1F68091718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869" y="2427167"/>
            <a:ext cx="402337" cy="402337"/>
          </a:xfrm>
          <a:prstGeom prst="rect">
            <a:avLst/>
          </a:prstGeom>
        </p:spPr>
      </p:pic>
      <p:pic>
        <p:nvPicPr>
          <p:cNvPr id="41" name="Picture 40">
            <a:extLst>
              <a:ext uri="{FF2B5EF4-FFF2-40B4-BE49-F238E27FC236}">
                <a16:creationId xmlns:a16="http://schemas.microsoft.com/office/drawing/2014/main" id="{734260FB-9D81-44D6-B570-7233AFE3E6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868" y="2907797"/>
            <a:ext cx="402337" cy="402337"/>
          </a:xfrm>
          <a:prstGeom prst="rect">
            <a:avLst/>
          </a:prstGeom>
        </p:spPr>
      </p:pic>
      <p:sp>
        <p:nvSpPr>
          <p:cNvPr id="53" name="Text Placeholder 52">
            <a:extLst>
              <a:ext uri="{FF2B5EF4-FFF2-40B4-BE49-F238E27FC236}">
                <a16:creationId xmlns:a16="http://schemas.microsoft.com/office/drawing/2014/main" id="{77FD4B2B-34D8-4D5D-BD88-8550D945DAF4}"/>
              </a:ext>
            </a:extLst>
          </p:cNvPr>
          <p:cNvSpPr>
            <a:spLocks noGrp="1"/>
          </p:cNvSpPr>
          <p:nvPr>
            <p:ph type="body" sz="quarter" idx="10" hasCustomPrompt="1"/>
          </p:nvPr>
        </p:nvSpPr>
        <p:spPr>
          <a:xfrm>
            <a:off x="878243" y="1572506"/>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5" name="Text Placeholder 52">
            <a:extLst>
              <a:ext uri="{FF2B5EF4-FFF2-40B4-BE49-F238E27FC236}">
                <a16:creationId xmlns:a16="http://schemas.microsoft.com/office/drawing/2014/main" id="{6F8C78DF-129F-4DD5-940B-2A28F1CA6443}"/>
              </a:ext>
            </a:extLst>
          </p:cNvPr>
          <p:cNvSpPr>
            <a:spLocks noGrp="1"/>
          </p:cNvSpPr>
          <p:nvPr>
            <p:ph type="body" sz="quarter" idx="11" hasCustomPrompt="1"/>
          </p:nvPr>
        </p:nvSpPr>
        <p:spPr>
          <a:xfrm>
            <a:off x="878243" y="1088140"/>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6" name="Text Placeholder 52">
            <a:extLst>
              <a:ext uri="{FF2B5EF4-FFF2-40B4-BE49-F238E27FC236}">
                <a16:creationId xmlns:a16="http://schemas.microsoft.com/office/drawing/2014/main" id="{05D2562D-7041-4B56-98A9-04BB318D9B90}"/>
              </a:ext>
            </a:extLst>
          </p:cNvPr>
          <p:cNvSpPr>
            <a:spLocks noGrp="1"/>
          </p:cNvSpPr>
          <p:nvPr>
            <p:ph type="body" sz="quarter" idx="12" hasCustomPrompt="1"/>
          </p:nvPr>
        </p:nvSpPr>
        <p:spPr>
          <a:xfrm>
            <a:off x="878243" y="2046971"/>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7" name="Text Placeholder 52">
            <a:extLst>
              <a:ext uri="{FF2B5EF4-FFF2-40B4-BE49-F238E27FC236}">
                <a16:creationId xmlns:a16="http://schemas.microsoft.com/office/drawing/2014/main" id="{9A24ED56-E872-42CE-9349-0302F739F82B}"/>
              </a:ext>
            </a:extLst>
          </p:cNvPr>
          <p:cNvSpPr>
            <a:spLocks noGrp="1"/>
          </p:cNvSpPr>
          <p:nvPr>
            <p:ph type="body" sz="quarter" idx="13" hasCustomPrompt="1"/>
          </p:nvPr>
        </p:nvSpPr>
        <p:spPr>
          <a:xfrm>
            <a:off x="878243" y="252895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8" name="Text Placeholder 52">
            <a:extLst>
              <a:ext uri="{FF2B5EF4-FFF2-40B4-BE49-F238E27FC236}">
                <a16:creationId xmlns:a16="http://schemas.microsoft.com/office/drawing/2014/main" id="{56723C5F-CF03-4E6C-9C31-BBFA14DB305F}"/>
              </a:ext>
            </a:extLst>
          </p:cNvPr>
          <p:cNvSpPr>
            <a:spLocks noGrp="1"/>
          </p:cNvSpPr>
          <p:nvPr>
            <p:ph type="body" sz="quarter" idx="14" hasCustomPrompt="1"/>
          </p:nvPr>
        </p:nvSpPr>
        <p:spPr>
          <a:xfrm>
            <a:off x="878243" y="300539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9" name="Text Placeholder 52">
            <a:extLst>
              <a:ext uri="{FF2B5EF4-FFF2-40B4-BE49-F238E27FC236}">
                <a16:creationId xmlns:a16="http://schemas.microsoft.com/office/drawing/2014/main" id="{8776CB2B-5E17-4509-98AF-6CFCE0151FA9}"/>
              </a:ext>
            </a:extLst>
          </p:cNvPr>
          <p:cNvSpPr>
            <a:spLocks noGrp="1"/>
          </p:cNvSpPr>
          <p:nvPr>
            <p:ph type="body" sz="quarter" idx="15" hasCustomPrompt="1"/>
          </p:nvPr>
        </p:nvSpPr>
        <p:spPr>
          <a:xfrm>
            <a:off x="4359486" y="1572507"/>
            <a:ext cx="2413617" cy="231984"/>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0" name="Text Placeholder 52">
            <a:extLst>
              <a:ext uri="{FF2B5EF4-FFF2-40B4-BE49-F238E27FC236}">
                <a16:creationId xmlns:a16="http://schemas.microsoft.com/office/drawing/2014/main" id="{AA83C8FD-EF8D-45AB-89E4-2758B8BA5A72}"/>
              </a:ext>
            </a:extLst>
          </p:cNvPr>
          <p:cNvSpPr>
            <a:spLocks noGrp="1"/>
          </p:cNvSpPr>
          <p:nvPr>
            <p:ph type="body" sz="quarter" idx="16" hasCustomPrompt="1"/>
          </p:nvPr>
        </p:nvSpPr>
        <p:spPr>
          <a:xfrm>
            <a:off x="4359486" y="1088140"/>
            <a:ext cx="2413617" cy="24188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1" name="Text Placeholder 52">
            <a:extLst>
              <a:ext uri="{FF2B5EF4-FFF2-40B4-BE49-F238E27FC236}">
                <a16:creationId xmlns:a16="http://schemas.microsoft.com/office/drawing/2014/main" id="{4BEF42F8-53FC-43BE-BDCF-783BB52E2BFD}"/>
              </a:ext>
            </a:extLst>
          </p:cNvPr>
          <p:cNvSpPr>
            <a:spLocks noGrp="1"/>
          </p:cNvSpPr>
          <p:nvPr>
            <p:ph type="body" sz="quarter" idx="17" hasCustomPrompt="1"/>
          </p:nvPr>
        </p:nvSpPr>
        <p:spPr>
          <a:xfrm>
            <a:off x="4359486" y="2046971"/>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2" name="Text Placeholder 52">
            <a:extLst>
              <a:ext uri="{FF2B5EF4-FFF2-40B4-BE49-F238E27FC236}">
                <a16:creationId xmlns:a16="http://schemas.microsoft.com/office/drawing/2014/main" id="{C6E26A7E-42C9-4E8B-8367-085C42D652D6}"/>
              </a:ext>
            </a:extLst>
          </p:cNvPr>
          <p:cNvSpPr>
            <a:spLocks noGrp="1"/>
          </p:cNvSpPr>
          <p:nvPr>
            <p:ph type="body" sz="quarter" idx="18" hasCustomPrompt="1"/>
          </p:nvPr>
        </p:nvSpPr>
        <p:spPr>
          <a:xfrm>
            <a:off x="4359486" y="252895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4" name="Text Placeholder 52">
            <a:extLst>
              <a:ext uri="{FF2B5EF4-FFF2-40B4-BE49-F238E27FC236}">
                <a16:creationId xmlns:a16="http://schemas.microsoft.com/office/drawing/2014/main" id="{B37C5A5C-C96C-4683-8882-C2E35C7DE1E2}"/>
              </a:ext>
            </a:extLst>
          </p:cNvPr>
          <p:cNvSpPr>
            <a:spLocks noGrp="1"/>
          </p:cNvSpPr>
          <p:nvPr>
            <p:ph type="body" sz="quarter" idx="19" hasCustomPrompt="1"/>
          </p:nvPr>
        </p:nvSpPr>
        <p:spPr>
          <a:xfrm>
            <a:off x="4359486" y="300539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6" name="Date Placeholder 5">
            <a:extLst>
              <a:ext uri="{FF2B5EF4-FFF2-40B4-BE49-F238E27FC236}">
                <a16:creationId xmlns:a16="http://schemas.microsoft.com/office/drawing/2014/main" id="{CAB3B546-51CB-4994-A9F1-8F1962DB7C80}"/>
              </a:ext>
            </a:extLst>
          </p:cNvPr>
          <p:cNvSpPr>
            <a:spLocks noGrp="1"/>
          </p:cNvSpPr>
          <p:nvPr>
            <p:ph type="dt" sz="half" idx="20"/>
          </p:nvPr>
        </p:nvSpPr>
        <p:spPr>
          <a:xfrm>
            <a:off x="628650" y="4767263"/>
            <a:ext cx="2057400" cy="273844"/>
          </a:xfrm>
        </p:spPr>
        <p:txBody>
          <a:bodyPr/>
          <a:lstStyle/>
          <a:p>
            <a:fld id="{371B733E-A046-7440-A009-9222C7A6AB80}" type="datetime1">
              <a:rPr lang="en-IN" smtClean="0"/>
              <a:t>22-03-2022</a:t>
            </a:fld>
            <a:endParaRPr lang="en-IN" dirty="0"/>
          </a:p>
        </p:txBody>
      </p:sp>
      <p:sp>
        <p:nvSpPr>
          <p:cNvPr id="40" name="Slide Number Placeholder 7">
            <a:extLst>
              <a:ext uri="{FF2B5EF4-FFF2-40B4-BE49-F238E27FC236}">
                <a16:creationId xmlns:a16="http://schemas.microsoft.com/office/drawing/2014/main" id="{64FD5022-C834-4670-BF94-5D8ED5DD90FA}"/>
              </a:ext>
            </a:extLst>
          </p:cNvPr>
          <p:cNvSpPr>
            <a:spLocks noGrp="1"/>
          </p:cNvSpPr>
          <p:nvPr>
            <p:ph type="sldNum" sz="quarter" idx="22"/>
          </p:nvPr>
        </p:nvSpPr>
        <p:spPr>
          <a:xfrm>
            <a:off x="6457950" y="4767263"/>
            <a:ext cx="2057400" cy="273844"/>
          </a:xfrm>
        </p:spPr>
        <p:txBody>
          <a:bodyPr/>
          <a:lstStyle/>
          <a:p>
            <a:fld id="{273EEA2F-D825-49D3-9C25-497F06EFD3F7}" type="slidenum">
              <a:rPr lang="en-IN" smtClean="0"/>
              <a:t>‹#›</a:t>
            </a:fld>
            <a:endParaRPr lang="en-IN" dirty="0"/>
          </a:p>
        </p:txBody>
      </p:sp>
      <p:pic>
        <p:nvPicPr>
          <p:cNvPr id="42" name="Picture 41">
            <a:extLst>
              <a:ext uri="{FF2B5EF4-FFF2-40B4-BE49-F238E27FC236}">
                <a16:creationId xmlns:a16="http://schemas.microsoft.com/office/drawing/2014/main" id="{61A22BBF-ECF7-48E5-9254-C806F4572E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427" y="997235"/>
            <a:ext cx="402337" cy="402337"/>
          </a:xfrm>
          <a:prstGeom prst="rect">
            <a:avLst/>
          </a:prstGeom>
        </p:spPr>
      </p:pic>
      <p:pic>
        <p:nvPicPr>
          <p:cNvPr id="44" name="Picture 43">
            <a:extLst>
              <a:ext uri="{FF2B5EF4-FFF2-40B4-BE49-F238E27FC236}">
                <a16:creationId xmlns:a16="http://schemas.microsoft.com/office/drawing/2014/main" id="{F37CDB27-475F-455F-A53F-3279FBF153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427" y="1477425"/>
            <a:ext cx="402337" cy="402337"/>
          </a:xfrm>
          <a:prstGeom prst="rect">
            <a:avLst/>
          </a:prstGeom>
        </p:spPr>
      </p:pic>
      <p:pic>
        <p:nvPicPr>
          <p:cNvPr id="46" name="Picture 45">
            <a:extLst>
              <a:ext uri="{FF2B5EF4-FFF2-40B4-BE49-F238E27FC236}">
                <a16:creationId xmlns:a16="http://schemas.microsoft.com/office/drawing/2014/main" id="{FA704671-85B7-4CCA-AEA1-1843693C19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427" y="1957209"/>
            <a:ext cx="402337" cy="400051"/>
          </a:xfrm>
          <a:prstGeom prst="rect">
            <a:avLst/>
          </a:prstGeom>
        </p:spPr>
      </p:pic>
      <p:pic>
        <p:nvPicPr>
          <p:cNvPr id="48" name="Picture 47">
            <a:extLst>
              <a:ext uri="{FF2B5EF4-FFF2-40B4-BE49-F238E27FC236}">
                <a16:creationId xmlns:a16="http://schemas.microsoft.com/office/drawing/2014/main" id="{E0C58C3B-8624-42FC-83BE-1F68091718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427" y="2435552"/>
            <a:ext cx="402337" cy="402337"/>
          </a:xfrm>
          <a:prstGeom prst="rect">
            <a:avLst/>
          </a:prstGeom>
        </p:spPr>
      </p:pic>
      <p:pic>
        <p:nvPicPr>
          <p:cNvPr id="50" name="Picture 49">
            <a:extLst>
              <a:ext uri="{FF2B5EF4-FFF2-40B4-BE49-F238E27FC236}">
                <a16:creationId xmlns:a16="http://schemas.microsoft.com/office/drawing/2014/main" id="{734260FB-9D81-44D6-B570-7233AFE3E6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0426" y="2916182"/>
            <a:ext cx="402337" cy="402337"/>
          </a:xfrm>
          <a:prstGeom prst="rect">
            <a:avLst/>
          </a:prstGeom>
        </p:spPr>
      </p:pic>
      <p:pic>
        <p:nvPicPr>
          <p:cNvPr id="52" name="Picture 51">
            <a:extLst>
              <a:ext uri="{FF2B5EF4-FFF2-40B4-BE49-F238E27FC236}">
                <a16:creationId xmlns:a16="http://schemas.microsoft.com/office/drawing/2014/main" id="{1B5C9C04-94F6-4BEF-A235-92865CC68F7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74155" y="997235"/>
            <a:ext cx="402337" cy="402337"/>
          </a:xfrm>
          <a:prstGeom prst="rect">
            <a:avLst/>
          </a:prstGeom>
        </p:spPr>
      </p:pic>
      <p:pic>
        <p:nvPicPr>
          <p:cNvPr id="54" name="Picture 53">
            <a:extLst>
              <a:ext uri="{FF2B5EF4-FFF2-40B4-BE49-F238E27FC236}">
                <a16:creationId xmlns:a16="http://schemas.microsoft.com/office/drawing/2014/main" id="{4C79AAF6-E3DA-4DAE-9241-DCDE3780136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874154" y="1477425"/>
            <a:ext cx="402337" cy="402337"/>
          </a:xfrm>
          <a:prstGeom prst="rect">
            <a:avLst/>
          </a:prstGeom>
        </p:spPr>
      </p:pic>
      <p:pic>
        <p:nvPicPr>
          <p:cNvPr id="55" name="Picture 54">
            <a:extLst>
              <a:ext uri="{FF2B5EF4-FFF2-40B4-BE49-F238E27FC236}">
                <a16:creationId xmlns:a16="http://schemas.microsoft.com/office/drawing/2014/main" id="{BD4A1B6D-E623-40A4-BDC9-EEE057AA356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874153" y="1957209"/>
            <a:ext cx="402337" cy="400051"/>
          </a:xfrm>
          <a:prstGeom prst="rect">
            <a:avLst/>
          </a:prstGeom>
        </p:spPr>
      </p:pic>
      <p:pic>
        <p:nvPicPr>
          <p:cNvPr id="56" name="Picture 55">
            <a:extLst>
              <a:ext uri="{FF2B5EF4-FFF2-40B4-BE49-F238E27FC236}">
                <a16:creationId xmlns:a16="http://schemas.microsoft.com/office/drawing/2014/main" id="{5CAAF797-E4B5-4F3C-9FE1-34148F623FA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874153" y="2434706"/>
            <a:ext cx="402337" cy="402337"/>
          </a:xfrm>
          <a:prstGeom prst="rect">
            <a:avLst/>
          </a:prstGeom>
        </p:spPr>
      </p:pic>
      <p:pic>
        <p:nvPicPr>
          <p:cNvPr id="57" name="Picture 56">
            <a:extLst>
              <a:ext uri="{FF2B5EF4-FFF2-40B4-BE49-F238E27FC236}">
                <a16:creationId xmlns:a16="http://schemas.microsoft.com/office/drawing/2014/main" id="{544BD572-4A52-4A3C-B66B-75B358440E5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874153" y="2914489"/>
            <a:ext cx="402337" cy="402337"/>
          </a:xfrm>
          <a:prstGeom prst="rect">
            <a:avLst/>
          </a:prstGeom>
        </p:spPr>
      </p:pic>
      <p:sp>
        <p:nvSpPr>
          <p:cNvPr id="38" name="Rectangle 37">
            <a:extLst>
              <a:ext uri="{FF2B5EF4-FFF2-40B4-BE49-F238E27FC236}">
                <a16:creationId xmlns:a16="http://schemas.microsoft.com/office/drawing/2014/main" id="{4F8701F8-3628-3243-B36A-E8C23658642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9" name="Title 11">
            <a:extLst>
              <a:ext uri="{FF2B5EF4-FFF2-40B4-BE49-F238E27FC236}">
                <a16:creationId xmlns:a16="http://schemas.microsoft.com/office/drawing/2014/main" id="{707B7404-AAE2-1A43-988B-7DE0D06A3A6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60" name="Picture 59">
            <a:extLst>
              <a:ext uri="{FF2B5EF4-FFF2-40B4-BE49-F238E27FC236}">
                <a16:creationId xmlns:a16="http://schemas.microsoft.com/office/drawing/2014/main" id="{C5329AD0-EFED-574A-AC74-7B9241B808D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275978289"/>
      </p:ext>
    </p:extLst>
  </p:cSld>
  <p:clrMapOvr>
    <a:masterClrMapping/>
  </p:clrMapOvr>
  <p:extLst>
    <p:ext uri="{DCECCB84-F9BA-43D5-87BE-67443E8EF086}">
      <p15:sldGuideLst xmlns:p15="http://schemas.microsoft.com/office/powerpoint/2012/main">
        <p15:guide id="10" pos="3878">
          <p15:clr>
            <a:srgbClr val="FBAE40"/>
          </p15:clr>
        </p15:guide>
        <p15:guide id="11" pos="397" userDrawn="1">
          <p15:clr>
            <a:srgbClr val="FBAE40"/>
          </p15:clr>
        </p15:guide>
        <p15:guide id="12" orient="horz" pos="378" userDrawn="1">
          <p15:clr>
            <a:srgbClr val="FBAE40"/>
          </p15:clr>
        </p15:guide>
        <p15:guide id="13" orient="horz" pos="923" userDrawn="1">
          <p15:clr>
            <a:srgbClr val="FBAE40"/>
          </p15:clr>
        </p15:guide>
        <p15:guide id="14" pos="1638" userDrawn="1">
          <p15:clr>
            <a:srgbClr val="FBAE40"/>
          </p15:clr>
        </p15:guide>
        <p15:guide id="15" pos="3578" userDrawn="1">
          <p15:clr>
            <a:srgbClr val="FBAE40"/>
          </p15:clr>
        </p15:guide>
        <p15:guide id="16" orient="horz" pos="1393" userDrawn="1">
          <p15:clr>
            <a:srgbClr val="FBAE40"/>
          </p15:clr>
        </p15:guide>
        <p15:guide id="17" pos="1877" userDrawn="1">
          <p15:clr>
            <a:srgbClr val="FBAE40"/>
          </p15:clr>
        </p15:guide>
        <p15:guide id="18" pos="1928" userDrawn="1">
          <p15:clr>
            <a:srgbClr val="FBAE40"/>
          </p15:clr>
        </p15:guide>
        <p15:guide id="20" pos="383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 name="Rectangle 1"/>
          <p:cNvSpPr/>
          <p:nvPr/>
        </p:nvSpPr>
        <p:spPr>
          <a:xfrm>
            <a:off x="629841" y="2556933"/>
            <a:ext cx="7891859" cy="8266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7" name="Group 6">
            <a:extLst>
              <a:ext uri="{FF2B5EF4-FFF2-40B4-BE49-F238E27FC236}">
                <a16:creationId xmlns:a16="http://schemas.microsoft.com/office/drawing/2014/main" id="{82BB13CD-9991-4DCA-82E0-1747F3F9BC06}"/>
              </a:ext>
            </a:extLst>
          </p:cNvPr>
          <p:cNvGrpSpPr/>
          <p:nvPr/>
        </p:nvGrpSpPr>
        <p:grpSpPr>
          <a:xfrm>
            <a:off x="994787" y="3020755"/>
            <a:ext cx="775019" cy="174751"/>
            <a:chOff x="1326382" y="4041646"/>
            <a:chExt cx="2597497" cy="653143"/>
          </a:xfrm>
          <a:solidFill>
            <a:srgbClr val="F5333F"/>
          </a:solidFill>
        </p:grpSpPr>
        <p:sp>
          <p:nvSpPr>
            <p:cNvPr id="5"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9"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1"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2"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7"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9" name="Text Placeholder 8">
            <a:extLst>
              <a:ext uri="{FF2B5EF4-FFF2-40B4-BE49-F238E27FC236}">
                <a16:creationId xmlns:a16="http://schemas.microsoft.com/office/drawing/2014/main" id="{EA908F40-8F3C-4F4C-8007-3143C3B7A198}"/>
              </a:ext>
            </a:extLst>
          </p:cNvPr>
          <p:cNvSpPr>
            <a:spLocks noGrp="1"/>
          </p:cNvSpPr>
          <p:nvPr>
            <p:ph type="body" sz="quarter" idx="10" hasCustomPrompt="1"/>
          </p:nvPr>
        </p:nvSpPr>
        <p:spPr>
          <a:xfrm>
            <a:off x="1029406"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16" name="Text Placeholder 8">
            <a:extLst>
              <a:ext uri="{FF2B5EF4-FFF2-40B4-BE49-F238E27FC236}">
                <a16:creationId xmlns:a16="http://schemas.microsoft.com/office/drawing/2014/main" id="{C745C1E1-5162-42F6-91B6-6478A6B73745}"/>
              </a:ext>
            </a:extLst>
          </p:cNvPr>
          <p:cNvSpPr>
            <a:spLocks noGrp="1"/>
          </p:cNvSpPr>
          <p:nvPr>
            <p:ph type="body" sz="quarter" idx="11" hasCustomPrompt="1"/>
          </p:nvPr>
        </p:nvSpPr>
        <p:spPr>
          <a:xfrm>
            <a:off x="1921844"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20" name="Text Placeholder 52">
            <a:extLst>
              <a:ext uri="{FF2B5EF4-FFF2-40B4-BE49-F238E27FC236}">
                <a16:creationId xmlns:a16="http://schemas.microsoft.com/office/drawing/2014/main" id="{4CEA3C57-1AF4-4B62-8E68-78FDAB21F2B9}"/>
              </a:ext>
            </a:extLst>
          </p:cNvPr>
          <p:cNvSpPr>
            <a:spLocks noGrp="1"/>
          </p:cNvSpPr>
          <p:nvPr>
            <p:ph type="body" sz="quarter" idx="12" hasCustomPrompt="1"/>
          </p:nvPr>
        </p:nvSpPr>
        <p:spPr>
          <a:xfrm>
            <a:off x="2868429" y="3714682"/>
            <a:ext cx="2471738" cy="131215"/>
          </a:xfrm>
          <a:prstGeom prst="rect">
            <a:avLst/>
          </a:prstGeom>
        </p:spPr>
        <p:txBody>
          <a:bodyPr/>
          <a:lstStyle>
            <a:lvl1pPr marL="0" indent="0">
              <a:buNone/>
              <a:defRPr sz="900" b="0">
                <a:latin typeface="Proxima Nova Rg" panose="02000506030000020004" pitchFamily="50" charset="0"/>
              </a:defRPr>
            </a:lvl1pPr>
          </a:lstStyle>
          <a:p>
            <a:pPr lvl="0"/>
            <a:r>
              <a:rPr lang="en-IN" dirty="0"/>
              <a:t>Click to add text</a:t>
            </a:r>
          </a:p>
        </p:txBody>
      </p:sp>
      <p:sp>
        <p:nvSpPr>
          <p:cNvPr id="15"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36742" y="4767263"/>
            <a:ext cx="2057400" cy="273844"/>
          </a:xfrm>
        </p:spPr>
        <p:txBody>
          <a:bodyPr/>
          <a:lstStyle/>
          <a:p>
            <a:fld id="{EB6B529C-358E-464A-80D3-B4DD91120955}" type="datetime1">
              <a:rPr lang="en-IN" smtClean="0"/>
              <a:t>22-03-2022</a:t>
            </a:fld>
            <a:endParaRPr lang="en-IN" dirty="0"/>
          </a:p>
        </p:txBody>
      </p:sp>
      <p:sp>
        <p:nvSpPr>
          <p:cNvPr id="18"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21" name="Rectangle 20"/>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Rectangle 22"/>
          <p:cNvSpPr/>
          <p:nvPr userDrawn="1"/>
        </p:nvSpPr>
        <p:spPr>
          <a:xfrm>
            <a:off x="629841" y="2535239"/>
            <a:ext cx="7939088" cy="8483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33" name="Group 32">
            <a:extLst>
              <a:ext uri="{FF2B5EF4-FFF2-40B4-BE49-F238E27FC236}">
                <a16:creationId xmlns:a16="http://schemas.microsoft.com/office/drawing/2014/main" id="{82BB13CD-9991-4DCA-82E0-1747F3F9BC06}"/>
              </a:ext>
            </a:extLst>
          </p:cNvPr>
          <p:cNvGrpSpPr/>
          <p:nvPr userDrawn="1"/>
        </p:nvGrpSpPr>
        <p:grpSpPr>
          <a:xfrm>
            <a:off x="923664" y="3020755"/>
            <a:ext cx="775019" cy="174751"/>
            <a:chOff x="1326382" y="4041646"/>
            <a:chExt cx="2597497" cy="653143"/>
          </a:xfrm>
          <a:solidFill>
            <a:srgbClr val="F5333F"/>
          </a:solidFill>
        </p:grpSpPr>
        <p:sp>
          <p:nvSpPr>
            <p:cNvPr id="34"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6"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8"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40" name="Text Placeholder 8">
            <a:extLst>
              <a:ext uri="{FF2B5EF4-FFF2-40B4-BE49-F238E27FC236}">
                <a16:creationId xmlns:a16="http://schemas.microsoft.com/office/drawing/2014/main" id="{EA908F40-8F3C-4F4C-8007-3143C3B7A198}"/>
              </a:ext>
            </a:extLst>
          </p:cNvPr>
          <p:cNvSpPr>
            <a:spLocks noGrp="1"/>
          </p:cNvSpPr>
          <p:nvPr>
            <p:ph type="body" sz="quarter" idx="16" hasCustomPrompt="1"/>
          </p:nvPr>
        </p:nvSpPr>
        <p:spPr>
          <a:xfrm>
            <a:off x="958283"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41" name="Text Placeholder 8">
            <a:extLst>
              <a:ext uri="{FF2B5EF4-FFF2-40B4-BE49-F238E27FC236}">
                <a16:creationId xmlns:a16="http://schemas.microsoft.com/office/drawing/2014/main" id="{C745C1E1-5162-42F6-91B6-6478A6B73745}"/>
              </a:ext>
            </a:extLst>
          </p:cNvPr>
          <p:cNvSpPr>
            <a:spLocks noGrp="1"/>
          </p:cNvSpPr>
          <p:nvPr>
            <p:ph type="body" sz="quarter" idx="17" hasCustomPrompt="1"/>
          </p:nvPr>
        </p:nvSpPr>
        <p:spPr>
          <a:xfrm>
            <a:off x="1850721"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3" name="Title 2"/>
          <p:cNvSpPr>
            <a:spLocks noGrp="1"/>
          </p:cNvSpPr>
          <p:nvPr>
            <p:ph type="title" hasCustomPrompt="1"/>
          </p:nvPr>
        </p:nvSpPr>
        <p:spPr>
          <a:xfrm>
            <a:off x="630238" y="600075"/>
            <a:ext cx="6246812" cy="443979"/>
          </a:xfrm>
        </p:spPr>
        <p:txBody>
          <a:bodyPr/>
          <a:lstStyle>
            <a:lvl1pPr>
              <a:defRPr baseline="0">
                <a:solidFill>
                  <a:schemeClr val="bg1"/>
                </a:solidFill>
              </a:defRPr>
            </a:lvl1pPr>
          </a:lstStyle>
          <a:p>
            <a:r>
              <a:rPr lang="en-US" dirty="0"/>
              <a:t>Click to add title</a:t>
            </a:r>
            <a:endParaRPr lang="en-IN" dirty="0"/>
          </a:p>
        </p:txBody>
      </p:sp>
      <p:pic>
        <p:nvPicPr>
          <p:cNvPr id="30" name="Picture 29">
            <a:extLst>
              <a:ext uri="{FF2B5EF4-FFF2-40B4-BE49-F238E27FC236}">
                <a16:creationId xmlns:a16="http://schemas.microsoft.com/office/drawing/2014/main" id="{621AE993-B717-0648-B9DF-B7E9EF87B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7858433"/>
      </p:ext>
    </p:extLst>
  </p:cSld>
  <p:clrMapOvr>
    <a:masterClrMapping/>
  </p:clrMapOvr>
  <p:extLst>
    <p:ext uri="{DCECCB84-F9BA-43D5-87BE-67443E8EF086}">
      <p15:sldGuideLst xmlns:p15="http://schemas.microsoft.com/office/powerpoint/2012/main">
        <p15:guide id="10" orient="horz" pos="378" userDrawn="1">
          <p15:clr>
            <a:srgbClr val="FBAE40"/>
          </p15:clr>
        </p15:guide>
        <p15:guide id="11" orient="horz" pos="2210" userDrawn="1">
          <p15:clr>
            <a:srgbClr val="FBAE40"/>
          </p15:clr>
        </p15:guide>
        <p15:guide id="12" orient="horz" pos="2130" userDrawn="1">
          <p15:clr>
            <a:srgbClr val="FBAE40"/>
          </p15:clr>
        </p15:guide>
        <p15:guide id="13" orient="horz" pos="1597" userDrawn="1">
          <p15:clr>
            <a:srgbClr val="FBAE40"/>
          </p15:clr>
        </p15:guide>
        <p15:guide id="14" orient="horz" pos="2641" userDrawn="1">
          <p15:clr>
            <a:srgbClr val="FBAE40"/>
          </p15:clr>
        </p15:guide>
        <p15:guide id="15" pos="1134" userDrawn="1">
          <p15:clr>
            <a:srgbClr val="FBAE40"/>
          </p15:clr>
        </p15:guide>
        <p15:guide id="16" pos="43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0238" y="544498"/>
            <a:ext cx="6196824" cy="569927"/>
          </a:xfrm>
          <a:prstGeom prst="rect">
            <a:avLst/>
          </a:prstGeom>
        </p:spPr>
        <p:txBody>
          <a:bodyPr vert="horz" lIns="91440" tIns="45720" rIns="91440" bIns="45720" rtlCol="0" anchor="ctr">
            <a:normAutofit/>
          </a:bodyPr>
          <a:lstStyle/>
          <a:p>
            <a:r>
              <a:rPr lang="en-US" dirty="0"/>
              <a:t>Click to add title</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Proxima Nova Rg" panose="02000506030000020004" pitchFamily="50" charset="0"/>
              </a:defRPr>
            </a:lvl1pPr>
          </a:lstStyle>
          <a:p>
            <a:fld id="{6E6F5B52-1A05-484E-BE74-C10EC951FF81}" type="datetime1">
              <a:rPr lang="en-IN" smtClean="0"/>
              <a:t>22-03-2022</a:t>
            </a:fld>
            <a:endParaRPr lang="en-IN"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Proxima Nova Rg" panose="02000506030000020004" pitchFamily="50" charset="0"/>
              </a:defRPr>
            </a:lvl1pPr>
          </a:lstStyle>
          <a:p>
            <a:fld id="{273EEA2F-D825-49D3-9C25-497F06EFD3F7}" type="slidenum">
              <a:rPr lang="en-IN" smtClean="0"/>
              <a:pPr/>
              <a:t>‹#›</a:t>
            </a:fld>
            <a:endParaRPr lang="en-IN" dirty="0"/>
          </a:p>
        </p:txBody>
      </p:sp>
      <p:pic>
        <p:nvPicPr>
          <p:cNvPr id="7" name="Picture 6">
            <a:extLst>
              <a:ext uri="{FF2B5EF4-FFF2-40B4-BE49-F238E27FC236}">
                <a16:creationId xmlns:a16="http://schemas.microsoft.com/office/drawing/2014/main" id="{D3333836-CD3B-4BE8-AAF1-88EE59E38E2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929762" y="209484"/>
            <a:ext cx="814046" cy="217219"/>
          </a:xfrm>
          <a:prstGeom prst="rect">
            <a:avLst/>
          </a:prstGeom>
        </p:spPr>
      </p:pic>
    </p:spTree>
    <p:extLst>
      <p:ext uri="{BB962C8B-B14F-4D97-AF65-F5344CB8AC3E}">
        <p14:creationId xmlns:p14="http://schemas.microsoft.com/office/powerpoint/2010/main" val="3969708414"/>
      </p:ext>
    </p:extLst>
  </p:cSld>
  <p:clrMap bg1="lt1" tx1="dk1" bg2="lt2" tx2="dk2" accent1="accent1" accent2="accent2" accent3="accent3" accent4="accent4" accent5="accent5" accent6="accent6" hlink="hlink" folHlink="folHlink"/>
  <p:sldLayoutIdLst>
    <p:sldLayoutId id="2147483718" r:id="rId1"/>
    <p:sldLayoutId id="2147483699" r:id="rId2"/>
    <p:sldLayoutId id="2147483700" r:id="rId3"/>
    <p:sldLayoutId id="2147483701" r:id="rId4"/>
    <p:sldLayoutId id="2147483702" r:id="rId5"/>
    <p:sldLayoutId id="2147483703" r:id="rId6"/>
    <p:sldLayoutId id="2147483704" r:id="rId7"/>
    <p:sldLayoutId id="2147483706" r:id="rId8"/>
    <p:sldLayoutId id="2147483708" r:id="rId9"/>
    <p:sldLayoutId id="2147483710" r:id="rId10"/>
    <p:sldLayoutId id="2147483711" r:id="rId11"/>
    <p:sldLayoutId id="2147483713" r:id="rId12"/>
    <p:sldLayoutId id="2147483712" r:id="rId13"/>
    <p:sldLayoutId id="2147483714" r:id="rId14"/>
    <p:sldLayoutId id="2147483715" r:id="rId15"/>
    <p:sldLayoutId id="2147483716" r:id="rId16"/>
    <p:sldLayoutId id="2147483717" r:id="rId17"/>
    <p:sldLayoutId id="2147483722" r:id="rId18"/>
    <p:sldLayoutId id="2147483723" r:id="rId19"/>
    <p:sldLayoutId id="2147483724" r:id="rId20"/>
  </p:sldLayoutIdLst>
  <p:hf hdr="0"/>
  <p:txStyles>
    <p:titleStyle>
      <a:lvl1pPr algn="l" defTabSz="685800" rtl="0" eaLnBrk="1" latinLnBrk="0" hangingPunct="1">
        <a:lnSpc>
          <a:spcPct val="90000"/>
        </a:lnSpc>
        <a:spcBef>
          <a:spcPct val="0"/>
        </a:spcBef>
        <a:buNone/>
        <a:defRPr sz="3600" kern="1200">
          <a:solidFill>
            <a:schemeClr val="tx1"/>
          </a:solidFill>
          <a:latin typeface="Neue Plak" panose="020B08040302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9.xml"/><Relationship Id="rId6" Type="http://schemas.openxmlformats.org/officeDocument/2006/relationships/image" Target="../media/image50.png"/><Relationship Id="rId5" Type="http://schemas.openxmlformats.org/officeDocument/2006/relationships/customXml" Target="../ink/ink3.xml"/><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 Id="rId5" Type="http://schemas.openxmlformats.org/officeDocument/2006/relationships/image" Target="../media/image53.png"/><Relationship Id="rId4" Type="http://schemas.openxmlformats.org/officeDocument/2006/relationships/customXml" Target="../ink/ink4.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gi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statweb.stanford.edu/~jhf/ftp/trebst.pdf" TargetMode="External"/><Relationship Id="rId7"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19.xml"/><Relationship Id="rId6" Type="http://schemas.openxmlformats.org/officeDocument/2006/relationships/customXml" Target="../ink/ink5.xml"/><Relationship Id="rId5" Type="http://schemas.openxmlformats.org/officeDocument/2006/relationships/image" Target="../media/image58.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19.xml"/><Relationship Id="rId6" Type="http://schemas.openxmlformats.org/officeDocument/2006/relationships/customXml" Target="../ink/ink6.xml"/><Relationship Id="rId5" Type="http://schemas.openxmlformats.org/officeDocument/2006/relationships/image" Target="../media/image63.pn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customXml" Target="../ink/ink7.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66.png"/><Relationship Id="rId1" Type="http://schemas.openxmlformats.org/officeDocument/2006/relationships/slideLayout" Target="../slideLayouts/slideLayout19.xml"/><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customXml" Target="../ink/ink9.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9.xml"/><Relationship Id="rId5" Type="http://schemas.openxmlformats.org/officeDocument/2006/relationships/image" Target="../media/image71.png"/><Relationship Id="rId4" Type="http://schemas.openxmlformats.org/officeDocument/2006/relationships/customXml" Target="../ink/ink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4.png"/><Relationship Id="rId7" Type="http://schemas.openxmlformats.org/officeDocument/2006/relationships/customXml" Target="../ink/ink11.xml"/><Relationship Id="rId2" Type="http://schemas.openxmlformats.org/officeDocument/2006/relationships/slideLayout" Target="../slideLayouts/slideLayout19.xml"/><Relationship Id="rId1" Type="http://schemas.openxmlformats.org/officeDocument/2006/relationships/vmlDrawing" Target="../drawings/vmlDrawing4.vml"/><Relationship Id="rId6" Type="http://schemas.openxmlformats.org/officeDocument/2006/relationships/image" Target="../media/image75.png"/><Relationship Id="rId5" Type="http://schemas.openxmlformats.org/officeDocument/2006/relationships/image" Target="../media/image73.wmf"/><Relationship Id="rId4"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60.png"/><Relationship Id="rId7" Type="http://schemas.openxmlformats.org/officeDocument/2006/relationships/customXml" Target="../ink/ink12.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20.png"/><Relationship Id="rId1" Type="http://schemas.openxmlformats.org/officeDocument/2006/relationships/slideLayout" Target="../slideLayouts/slideLayout19.xml"/><Relationship Id="rId5" Type="http://schemas.openxmlformats.org/officeDocument/2006/relationships/image" Target="../media/image82.png"/><Relationship Id="rId4" Type="http://schemas.openxmlformats.org/officeDocument/2006/relationships/customXml" Target="../ink/ink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85.png"/><Relationship Id="rId1" Type="http://schemas.openxmlformats.org/officeDocument/2006/relationships/slideLayout" Target="../slideLayouts/slideLayout19.xml"/><Relationship Id="rId6" Type="http://schemas.openxmlformats.org/officeDocument/2006/relationships/image" Target="../media/image87.png"/><Relationship Id="rId5" Type="http://schemas.openxmlformats.org/officeDocument/2006/relationships/customXml" Target="../ink/ink14.xml"/><Relationship Id="rId4" Type="http://schemas.openxmlformats.org/officeDocument/2006/relationships/image" Target="../media/image86.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customXml" Target="../ink/ink15.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customXml" Target="../ink/ink16.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90.png"/><Relationship Id="rId1" Type="http://schemas.openxmlformats.org/officeDocument/2006/relationships/slideLayout" Target="../slideLayouts/slideLayout19.xml"/><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image" Target="../media/image93.png"/><Relationship Id="rId7" Type="http://schemas.openxmlformats.org/officeDocument/2006/relationships/image" Target="../media/image92.wmf"/><Relationship Id="rId2" Type="http://schemas.openxmlformats.org/officeDocument/2006/relationships/slideLayout" Target="../slideLayouts/slideLayout19.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78.png"/><Relationship Id="rId4" Type="http://schemas.openxmlformats.org/officeDocument/2006/relationships/image" Target="../media/image94.png"/><Relationship Id="rId9" Type="http://schemas.openxmlformats.org/officeDocument/2006/relationships/image" Target="../media/image95.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9.xml"/><Relationship Id="rId1" Type="http://schemas.openxmlformats.org/officeDocument/2006/relationships/vmlDrawing" Target="../drawings/vmlDrawing6.vml"/><Relationship Id="rId6" Type="http://schemas.openxmlformats.org/officeDocument/2006/relationships/image" Target="../media/image97.png"/><Relationship Id="rId5" Type="http://schemas.openxmlformats.org/officeDocument/2006/relationships/customXml" Target="../ink/ink19.xml"/><Relationship Id="rId4" Type="http://schemas.openxmlformats.org/officeDocument/2006/relationships/image" Target="../media/image96.wmf"/></Relationships>
</file>

<file path=ppt/slides/_rels/slide3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oleObject" Target="../embeddings/oleObject8.bin"/><Relationship Id="rId7" Type="http://schemas.openxmlformats.org/officeDocument/2006/relationships/customXml" Target="../ink/ink20.xml"/><Relationship Id="rId2" Type="http://schemas.openxmlformats.org/officeDocument/2006/relationships/slideLayout" Target="../slideLayouts/slideLayout19.xml"/><Relationship Id="rId1" Type="http://schemas.openxmlformats.org/officeDocument/2006/relationships/vmlDrawing" Target="../drawings/vmlDrawing7.vml"/><Relationship Id="rId6" Type="http://schemas.openxmlformats.org/officeDocument/2006/relationships/image" Target="../media/image99.wmf"/><Relationship Id="rId5" Type="http://schemas.openxmlformats.org/officeDocument/2006/relationships/oleObject" Target="../embeddings/oleObject9.bin"/><Relationship Id="rId4" Type="http://schemas.openxmlformats.org/officeDocument/2006/relationships/image" Target="../media/image98.wmf"/></Relationships>
</file>

<file path=ppt/slides/_rels/slide3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19.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customXml" Target="../ink/ink21.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0.png"/><Relationship Id="rId7" Type="http://schemas.openxmlformats.org/officeDocument/2006/relationships/customXml" Target="../ink/ink22.xml"/><Relationship Id="rId2" Type="http://schemas.openxmlformats.org/officeDocument/2006/relationships/image" Target="../media/image109.png"/><Relationship Id="rId1" Type="http://schemas.openxmlformats.org/officeDocument/2006/relationships/slideLayout" Target="../slideLayouts/slideLayout19.xml"/><Relationship Id="rId6" Type="http://schemas.openxmlformats.org/officeDocument/2006/relationships/image" Target="../media/image107.png"/><Relationship Id="rId5" Type="http://schemas.openxmlformats.org/officeDocument/2006/relationships/image" Target="../media/image112.png"/><Relationship Id="rId4" Type="http://schemas.openxmlformats.org/officeDocument/2006/relationships/image" Target="../media/image111.png"/></Relationships>
</file>

<file path=ppt/slides/_rels/slide41.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8.png"/><Relationship Id="rId2" Type="http://schemas.openxmlformats.org/officeDocument/2006/relationships/image" Target="../media/image114.png"/><Relationship Id="rId1" Type="http://schemas.openxmlformats.org/officeDocument/2006/relationships/slideLayout" Target="../slideLayouts/slideLayout19.xml"/><Relationship Id="rId6" Type="http://schemas.openxmlformats.org/officeDocument/2006/relationships/customXml" Target="../ink/ink23.xml"/><Relationship Id="rId5" Type="http://schemas.openxmlformats.org/officeDocument/2006/relationships/image" Target="../media/image117.png"/><Relationship Id="rId4" Type="http://schemas.openxmlformats.org/officeDocument/2006/relationships/image" Target="../media/image116.png"/></Relationships>
</file>

<file path=ppt/slides/_rels/slide42.xml.rels><?xml version="1.0" encoding="UTF-8" standalone="yes"?>
<Relationships xmlns="http://schemas.openxmlformats.org/package/2006/relationships"><Relationship Id="rId8" Type="http://schemas.openxmlformats.org/officeDocument/2006/relationships/customXml" Target="../ink/ink24.xml"/><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19.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9" Type="http://schemas.openxmlformats.org/officeDocument/2006/relationships/image" Target="../media/image125.png"/></Relationships>
</file>

<file path=ppt/slides/_rels/slide4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customXml" Target="../ink/ink25.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127.gif"/><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image" Target="../media/image36.png"/><Relationship Id="rId7" Type="http://schemas.openxmlformats.org/officeDocument/2006/relationships/oleObject" Target="../embeddings/oleObject2.bin"/><Relationship Id="rId2" Type="http://schemas.openxmlformats.org/officeDocument/2006/relationships/slideLayout" Target="../slideLayouts/slideLayout19.xml"/><Relationship Id="rId1" Type="http://schemas.openxmlformats.org/officeDocument/2006/relationships/vmlDrawing" Target="../drawings/vmlDrawing1.vml"/><Relationship Id="rId6" Type="http://schemas.openxmlformats.org/officeDocument/2006/relationships/image" Target="../media/image34.wmf"/><Relationship Id="rId5" Type="http://schemas.openxmlformats.org/officeDocument/2006/relationships/oleObject" Target="../embeddings/oleObject1.bin"/><Relationship Id="rId4" Type="http://schemas.openxmlformats.org/officeDocument/2006/relationships/image" Target="../media/image37.png"/><Relationship Id="rId9"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9.xml"/><Relationship Id="rId1" Type="http://schemas.openxmlformats.org/officeDocument/2006/relationships/vmlDrawing" Target="../drawings/vmlDrawing2.v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wmf"/></Relationships>
</file>

<file path=ppt/slides/_rels/slide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19.xml"/><Relationship Id="rId1" Type="http://schemas.openxmlformats.org/officeDocument/2006/relationships/vmlDrawing" Target="../drawings/vmlDrawing3.vml"/><Relationship Id="rId5" Type="http://schemas.openxmlformats.org/officeDocument/2006/relationships/image" Target="../media/image43.wmf"/><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5.png"/><Relationship Id="rId1" Type="http://schemas.openxmlformats.org/officeDocument/2006/relationships/slideLayout" Target="../slideLayouts/slideLayout19.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55036" y="2114911"/>
            <a:ext cx="8024519" cy="117198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it-IT" sz="4000" dirty="0">
                <a:latin typeface="Proxima Nova Light" panose="02000506030000020004" pitchFamily="2" charset="77"/>
              </a:rPr>
              <a:t>Post-Graduate Diploma in ML/AI</a:t>
            </a: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1" y="716037"/>
            <a:ext cx="4967464"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330D92EB-81BB-3B43-94C7-8FE4C43F772A}" type="datetime1">
              <a:rPr lang="en-IN" smtClean="0"/>
              <a:t>22-03-2022</a:t>
            </a:fld>
            <a:endParaRPr lang="en-IN" dirty="0"/>
          </a:p>
        </p:txBody>
      </p:sp>
      <p:sp>
        <p:nvSpPr>
          <p:cNvPr id="3" name="Slide Number Placeholder 2"/>
          <p:cNvSpPr>
            <a:spLocks noGrp="1"/>
          </p:cNvSpPr>
          <p:nvPr>
            <p:ph type="sldNum" sz="quarter" idx="12"/>
          </p:nvPr>
        </p:nvSpPr>
        <p:spPr/>
        <p:txBody>
          <a:bodyPr/>
          <a:lstStyle/>
          <a:p>
            <a:fld id="{273EEA2F-D825-49D3-9C25-497F06EFD3F7}" type="slidenum">
              <a:rPr lang="en-IN" smtClean="0"/>
              <a:pPr/>
              <a:t>1</a:t>
            </a:fld>
            <a:endParaRPr lang="en-IN" dirty="0"/>
          </a:p>
        </p:txBody>
      </p:sp>
    </p:spTree>
    <p:extLst>
      <p:ext uri="{BB962C8B-B14F-4D97-AF65-F5344CB8AC3E}">
        <p14:creationId xmlns:p14="http://schemas.microsoft.com/office/powerpoint/2010/main" val="254100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7AB90E-8EB7-47F6-AE1C-B54C27E2908A}"/>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0BD5944C-947E-47CE-B5CE-7AC1E32F9D3F}"/>
              </a:ext>
            </a:extLst>
          </p:cNvPr>
          <p:cNvSpPr>
            <a:spLocks noGrp="1"/>
          </p:cNvSpPr>
          <p:nvPr>
            <p:ph type="sldNum" sz="quarter" idx="12"/>
          </p:nvPr>
        </p:nvSpPr>
        <p:spPr/>
        <p:txBody>
          <a:bodyPr/>
          <a:lstStyle/>
          <a:p>
            <a:fld id="{273EEA2F-D825-49D3-9C25-497F06EFD3F7}" type="slidenum">
              <a:rPr lang="en-IN" smtClean="0"/>
              <a:t>10</a:t>
            </a:fld>
            <a:endParaRPr lang="en-IN"/>
          </a:p>
        </p:txBody>
      </p:sp>
      <p:sp>
        <p:nvSpPr>
          <p:cNvPr id="5" name="Title 4">
            <a:extLst>
              <a:ext uri="{FF2B5EF4-FFF2-40B4-BE49-F238E27FC236}">
                <a16:creationId xmlns:a16="http://schemas.microsoft.com/office/drawing/2014/main" id="{08F58E22-F5BC-4A1A-A7F6-789794FE5293}"/>
              </a:ext>
            </a:extLst>
          </p:cNvPr>
          <p:cNvSpPr>
            <a:spLocks noGrp="1"/>
          </p:cNvSpPr>
          <p:nvPr>
            <p:ph type="title"/>
          </p:nvPr>
        </p:nvSpPr>
        <p:spPr>
          <a:xfrm>
            <a:off x="316679" y="121966"/>
            <a:ext cx="6141271" cy="382564"/>
          </a:xfrm>
        </p:spPr>
        <p:txBody>
          <a:bodyPr/>
          <a:lstStyle/>
          <a:p>
            <a:r>
              <a:rPr lang="en-US" dirty="0"/>
              <a:t>Gradient Boosting Algorithm</a:t>
            </a:r>
            <a:endParaRPr lang="en-IN" dirty="0"/>
          </a:p>
        </p:txBody>
      </p:sp>
      <p:sp>
        <p:nvSpPr>
          <p:cNvPr id="6" name="TextBox 5">
            <a:extLst>
              <a:ext uri="{FF2B5EF4-FFF2-40B4-BE49-F238E27FC236}">
                <a16:creationId xmlns:a16="http://schemas.microsoft.com/office/drawing/2014/main" id="{5139A281-50C5-43AC-ADEF-D4429A2FFE8D}"/>
              </a:ext>
            </a:extLst>
          </p:cNvPr>
          <p:cNvSpPr txBox="1"/>
          <p:nvPr/>
        </p:nvSpPr>
        <p:spPr>
          <a:xfrm>
            <a:off x="425065" y="801182"/>
            <a:ext cx="6193960" cy="738664"/>
          </a:xfrm>
          <a:prstGeom prst="rect">
            <a:avLst/>
          </a:prstGeom>
          <a:noFill/>
        </p:spPr>
        <p:txBody>
          <a:bodyPr wrap="square" rtlCol="0">
            <a:spAutoFit/>
          </a:bodyPr>
          <a:lstStyle/>
          <a:p>
            <a:r>
              <a:rPr lang="en-US" sz="1400" dirty="0"/>
              <a:t>Like AdaBoost in GBM as well we reduce the bias of the weak learners by building models sequentially where each of the subsequent models tries to reduce the error of the previous model.  </a:t>
            </a:r>
            <a:r>
              <a:rPr lang="en-US" sz="1400" dirty="0">
                <a:solidFill>
                  <a:srgbClr val="FF0000"/>
                </a:solidFill>
              </a:rPr>
              <a:t>But How?</a:t>
            </a:r>
            <a:endParaRPr lang="en-IN" sz="1400" dirty="0">
              <a:solidFill>
                <a:srgbClr val="FF0000"/>
              </a:solidFill>
            </a:endParaRPr>
          </a:p>
        </p:txBody>
      </p:sp>
      <p:grpSp>
        <p:nvGrpSpPr>
          <p:cNvPr id="18" name="Group 17">
            <a:extLst>
              <a:ext uri="{FF2B5EF4-FFF2-40B4-BE49-F238E27FC236}">
                <a16:creationId xmlns:a16="http://schemas.microsoft.com/office/drawing/2014/main" id="{27B4BA4C-25B5-4B05-B390-A11AEE9EB2C4}"/>
              </a:ext>
            </a:extLst>
          </p:cNvPr>
          <p:cNvGrpSpPr/>
          <p:nvPr/>
        </p:nvGrpSpPr>
        <p:grpSpPr>
          <a:xfrm>
            <a:off x="1388070" y="2863974"/>
            <a:ext cx="5483439" cy="2280813"/>
            <a:chOff x="1287183" y="2600462"/>
            <a:chExt cx="5483439" cy="2280813"/>
          </a:xfrm>
        </p:grpSpPr>
        <p:pic>
          <p:nvPicPr>
            <p:cNvPr id="7172" name="Picture 4" descr="Free Robot Cliparts, Download Free Robot Cliparts png images, Free ClipArts  on Clipart Library">
              <a:extLst>
                <a:ext uri="{FF2B5EF4-FFF2-40B4-BE49-F238E27FC236}">
                  <a16:creationId xmlns:a16="http://schemas.microsoft.com/office/drawing/2014/main" id="{CD344701-309B-459C-BAB8-51E81339C5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9035" y="2933264"/>
              <a:ext cx="481685" cy="5677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ree Robot Cliparts, Download Free Robot Cliparts png images, Free ClipArts  on Clipart Library">
              <a:extLst>
                <a:ext uri="{FF2B5EF4-FFF2-40B4-BE49-F238E27FC236}">
                  <a16:creationId xmlns:a16="http://schemas.microsoft.com/office/drawing/2014/main" id="{14F3EFE2-4F00-48E8-8265-8AD186FA27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0316" y="2935604"/>
              <a:ext cx="481685" cy="5677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Free Robot Cliparts, Download Free Robot Cliparts png images, Free ClipArts  on Clipart Library">
              <a:extLst>
                <a:ext uri="{FF2B5EF4-FFF2-40B4-BE49-F238E27FC236}">
                  <a16:creationId xmlns:a16="http://schemas.microsoft.com/office/drawing/2014/main" id="{80544DAD-D259-4E24-8F91-0B3F5D6BD2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1597" y="2933264"/>
              <a:ext cx="481685" cy="5677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Free Robot Cliparts, Download Free Robot Cliparts png images, Free ClipArts  on Clipart Library">
              <a:extLst>
                <a:ext uri="{FF2B5EF4-FFF2-40B4-BE49-F238E27FC236}">
                  <a16:creationId xmlns:a16="http://schemas.microsoft.com/office/drawing/2014/main" id="{7C0C1CBE-A3FA-498A-BACA-F7A932E7F1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5712" y="2933264"/>
              <a:ext cx="481685" cy="5677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09C271-A4B1-4528-8BF0-A02983910445}"/>
                </a:ext>
              </a:extLst>
            </p:cNvPr>
            <p:cNvSpPr txBox="1"/>
            <p:nvPr/>
          </p:nvSpPr>
          <p:spPr>
            <a:xfrm>
              <a:off x="1287183" y="3660779"/>
              <a:ext cx="740334" cy="307777"/>
            </a:xfrm>
            <a:prstGeom prst="rect">
              <a:avLst/>
            </a:prstGeom>
            <a:noFill/>
          </p:spPr>
          <p:txBody>
            <a:bodyPr wrap="square" rtlCol="0">
              <a:spAutoFit/>
            </a:bodyPr>
            <a:lstStyle/>
            <a:p>
              <a:r>
                <a:rPr lang="en-US" sz="1400" dirty="0" err="1">
                  <a:solidFill>
                    <a:srgbClr val="FF0000"/>
                  </a:solidFill>
                </a:rPr>
                <a:t>X_train</a:t>
              </a:r>
              <a:endParaRPr lang="en-US" sz="1400" dirty="0">
                <a:solidFill>
                  <a:srgbClr val="FF0000"/>
                </a:solidFill>
              </a:endParaRPr>
            </a:p>
          </p:txBody>
        </p:sp>
        <p:sp>
          <p:nvSpPr>
            <p:cNvPr id="14" name="TextBox 13">
              <a:extLst>
                <a:ext uri="{FF2B5EF4-FFF2-40B4-BE49-F238E27FC236}">
                  <a16:creationId xmlns:a16="http://schemas.microsoft.com/office/drawing/2014/main" id="{7AA373F1-93C7-4333-AA79-4B7100CBB7CA}"/>
                </a:ext>
              </a:extLst>
            </p:cNvPr>
            <p:cNvSpPr txBox="1"/>
            <p:nvPr/>
          </p:nvSpPr>
          <p:spPr>
            <a:xfrm>
              <a:off x="1287183" y="4097910"/>
              <a:ext cx="740334" cy="307777"/>
            </a:xfrm>
            <a:prstGeom prst="rect">
              <a:avLst/>
            </a:prstGeom>
            <a:noFill/>
          </p:spPr>
          <p:txBody>
            <a:bodyPr wrap="square" rtlCol="0">
              <a:spAutoFit/>
            </a:bodyPr>
            <a:lstStyle/>
            <a:p>
              <a:r>
                <a:rPr lang="en-US" sz="1400" dirty="0" err="1">
                  <a:solidFill>
                    <a:srgbClr val="FF0000"/>
                  </a:solidFill>
                </a:rPr>
                <a:t>Y_train</a:t>
              </a:r>
              <a:endParaRPr lang="en-US" sz="1400" dirty="0">
                <a:solidFill>
                  <a:srgbClr val="FF0000"/>
                </a:solidFill>
              </a:endParaRPr>
            </a:p>
          </p:txBody>
        </p:sp>
        <p:pic>
          <p:nvPicPr>
            <p:cNvPr id="15" name="Picture 14">
              <a:extLst>
                <a:ext uri="{FF2B5EF4-FFF2-40B4-BE49-F238E27FC236}">
                  <a16:creationId xmlns:a16="http://schemas.microsoft.com/office/drawing/2014/main" id="{63297F1A-89C8-4506-9D42-98D201A82A9D}"/>
                </a:ext>
              </a:extLst>
            </p:cNvPr>
            <p:cNvPicPr>
              <a:picLocks noChangeAspect="1"/>
            </p:cNvPicPr>
            <p:nvPr/>
          </p:nvPicPr>
          <p:blipFill>
            <a:blip r:embed="rId3"/>
            <a:stretch>
              <a:fillRect/>
            </a:stretch>
          </p:blipFill>
          <p:spPr>
            <a:xfrm>
              <a:off x="2103930" y="3622323"/>
              <a:ext cx="4666692" cy="1258952"/>
            </a:xfrm>
            <a:prstGeom prst="rect">
              <a:avLst/>
            </a:prstGeom>
          </p:spPr>
        </p:pic>
        <p:sp>
          <p:nvSpPr>
            <p:cNvPr id="16" name="TextBox 15">
              <a:extLst>
                <a:ext uri="{FF2B5EF4-FFF2-40B4-BE49-F238E27FC236}">
                  <a16:creationId xmlns:a16="http://schemas.microsoft.com/office/drawing/2014/main" id="{B68DBE15-BA73-4E75-9B57-DD9C9CA89B24}"/>
                </a:ext>
              </a:extLst>
            </p:cNvPr>
            <p:cNvSpPr txBox="1"/>
            <p:nvPr/>
          </p:nvSpPr>
          <p:spPr>
            <a:xfrm>
              <a:off x="2051853" y="2600462"/>
              <a:ext cx="656048" cy="261610"/>
            </a:xfrm>
            <a:prstGeom prst="rect">
              <a:avLst/>
            </a:prstGeom>
            <a:noFill/>
          </p:spPr>
          <p:txBody>
            <a:bodyPr wrap="square" rtlCol="0">
              <a:spAutoFit/>
            </a:bodyPr>
            <a:lstStyle/>
            <a:p>
              <a:pPr algn="ctr"/>
              <a:r>
                <a:rPr lang="en-US" sz="1100" dirty="0">
                  <a:solidFill>
                    <a:srgbClr val="FF0000"/>
                  </a:solidFill>
                </a:rPr>
                <a:t>M0</a:t>
              </a:r>
              <a:endParaRPr lang="en-IN" sz="1100" dirty="0">
                <a:solidFill>
                  <a:srgbClr val="FF0000"/>
                </a:solidFill>
              </a:endParaRPr>
            </a:p>
          </p:txBody>
        </p:sp>
        <p:sp>
          <p:nvSpPr>
            <p:cNvPr id="19" name="TextBox 18">
              <a:extLst>
                <a:ext uri="{FF2B5EF4-FFF2-40B4-BE49-F238E27FC236}">
                  <a16:creationId xmlns:a16="http://schemas.microsoft.com/office/drawing/2014/main" id="{63622DC5-4A92-4CAE-80C6-3388C9B74F24}"/>
                </a:ext>
              </a:extLst>
            </p:cNvPr>
            <p:cNvSpPr txBox="1"/>
            <p:nvPr/>
          </p:nvSpPr>
          <p:spPr>
            <a:xfrm>
              <a:off x="3059290" y="2600462"/>
              <a:ext cx="656048" cy="261610"/>
            </a:xfrm>
            <a:prstGeom prst="rect">
              <a:avLst/>
            </a:prstGeom>
            <a:noFill/>
          </p:spPr>
          <p:txBody>
            <a:bodyPr wrap="square" rtlCol="0">
              <a:spAutoFit/>
            </a:bodyPr>
            <a:lstStyle/>
            <a:p>
              <a:pPr algn="ctr"/>
              <a:r>
                <a:rPr lang="en-US" sz="1100" dirty="0">
                  <a:solidFill>
                    <a:srgbClr val="FF0000"/>
                  </a:solidFill>
                </a:rPr>
                <a:t>M1</a:t>
              </a:r>
              <a:endParaRPr lang="en-IN" sz="1100" dirty="0">
                <a:solidFill>
                  <a:srgbClr val="FF0000"/>
                </a:solidFill>
              </a:endParaRPr>
            </a:p>
          </p:txBody>
        </p:sp>
        <p:sp>
          <p:nvSpPr>
            <p:cNvPr id="20" name="TextBox 19">
              <a:extLst>
                <a:ext uri="{FF2B5EF4-FFF2-40B4-BE49-F238E27FC236}">
                  <a16:creationId xmlns:a16="http://schemas.microsoft.com/office/drawing/2014/main" id="{E3F9D3F5-71B6-4BC1-826B-788E1EAC3C70}"/>
                </a:ext>
              </a:extLst>
            </p:cNvPr>
            <p:cNvSpPr txBox="1"/>
            <p:nvPr/>
          </p:nvSpPr>
          <p:spPr>
            <a:xfrm>
              <a:off x="4066727" y="2600462"/>
              <a:ext cx="656048" cy="261610"/>
            </a:xfrm>
            <a:prstGeom prst="rect">
              <a:avLst/>
            </a:prstGeom>
            <a:noFill/>
          </p:spPr>
          <p:txBody>
            <a:bodyPr wrap="square" rtlCol="0">
              <a:spAutoFit/>
            </a:bodyPr>
            <a:lstStyle/>
            <a:p>
              <a:pPr algn="ctr"/>
              <a:r>
                <a:rPr lang="en-US" sz="1100" dirty="0">
                  <a:solidFill>
                    <a:srgbClr val="FF0000"/>
                  </a:solidFill>
                </a:rPr>
                <a:t>M2</a:t>
              </a:r>
              <a:endParaRPr lang="en-IN" sz="1100" dirty="0">
                <a:solidFill>
                  <a:srgbClr val="FF0000"/>
                </a:solidFill>
              </a:endParaRPr>
            </a:p>
          </p:txBody>
        </p:sp>
        <p:sp>
          <p:nvSpPr>
            <p:cNvPr id="21" name="TextBox 20">
              <a:extLst>
                <a:ext uri="{FF2B5EF4-FFF2-40B4-BE49-F238E27FC236}">
                  <a16:creationId xmlns:a16="http://schemas.microsoft.com/office/drawing/2014/main" id="{EB322EE9-43D2-461F-9CF9-47BD8AEDD3E6}"/>
                </a:ext>
              </a:extLst>
            </p:cNvPr>
            <p:cNvSpPr txBox="1"/>
            <p:nvPr/>
          </p:nvSpPr>
          <p:spPr>
            <a:xfrm>
              <a:off x="5908530" y="2611016"/>
              <a:ext cx="656048" cy="261610"/>
            </a:xfrm>
            <a:prstGeom prst="rect">
              <a:avLst/>
            </a:prstGeom>
            <a:noFill/>
          </p:spPr>
          <p:txBody>
            <a:bodyPr wrap="square" rtlCol="0">
              <a:spAutoFit/>
            </a:bodyPr>
            <a:lstStyle/>
            <a:p>
              <a:pPr algn="ctr"/>
              <a:r>
                <a:rPr lang="en-US" sz="1100" dirty="0">
                  <a:solidFill>
                    <a:srgbClr val="FF0000"/>
                  </a:solidFill>
                </a:rPr>
                <a:t>Mn</a:t>
              </a:r>
              <a:endParaRPr lang="en-IN" sz="1100" dirty="0">
                <a:solidFill>
                  <a:srgbClr val="FF0000"/>
                </a:solidFill>
              </a:endParaRPr>
            </a:p>
          </p:txBody>
        </p:sp>
        <p:sp>
          <p:nvSpPr>
            <p:cNvPr id="17" name="TextBox 16">
              <a:extLst>
                <a:ext uri="{FF2B5EF4-FFF2-40B4-BE49-F238E27FC236}">
                  <a16:creationId xmlns:a16="http://schemas.microsoft.com/office/drawing/2014/main" id="{40024FB1-87B5-4B93-AF11-6A451D49E3BA}"/>
                </a:ext>
              </a:extLst>
            </p:cNvPr>
            <p:cNvSpPr txBox="1"/>
            <p:nvPr/>
          </p:nvSpPr>
          <p:spPr>
            <a:xfrm>
              <a:off x="4945765" y="3072578"/>
              <a:ext cx="1076471" cy="369332"/>
            </a:xfrm>
            <a:prstGeom prst="rect">
              <a:avLst/>
            </a:prstGeom>
            <a:noFill/>
          </p:spPr>
          <p:txBody>
            <a:bodyPr wrap="square" rtlCol="0">
              <a:spAutoFit/>
            </a:bodyPr>
            <a:lstStyle/>
            <a:p>
              <a:r>
                <a:rPr lang="en-US" dirty="0"/>
                <a:t>. . . . . . . .</a:t>
              </a:r>
              <a:endParaRPr lang="en-IN" dirty="0"/>
            </a:p>
          </p:txBody>
        </p:sp>
      </p:grpSp>
      <p:pic>
        <p:nvPicPr>
          <p:cNvPr id="23" name="Picture 22">
            <a:extLst>
              <a:ext uri="{FF2B5EF4-FFF2-40B4-BE49-F238E27FC236}">
                <a16:creationId xmlns:a16="http://schemas.microsoft.com/office/drawing/2014/main" id="{38E91CBE-9ED2-4B53-9988-0C64EE85B7E9}"/>
              </a:ext>
            </a:extLst>
          </p:cNvPr>
          <p:cNvPicPr>
            <a:picLocks noChangeAspect="1"/>
          </p:cNvPicPr>
          <p:nvPr/>
        </p:nvPicPr>
        <p:blipFill>
          <a:blip r:embed="rId4"/>
          <a:stretch>
            <a:fillRect/>
          </a:stretch>
        </p:blipFill>
        <p:spPr>
          <a:xfrm>
            <a:off x="6759330" y="923296"/>
            <a:ext cx="1837623" cy="1575825"/>
          </a:xfrm>
          <a:prstGeom prst="rect">
            <a:avLst/>
          </a:prstGeom>
        </p:spPr>
      </p:pic>
      <p:sp>
        <p:nvSpPr>
          <p:cNvPr id="24" name="TextBox 23">
            <a:extLst>
              <a:ext uri="{FF2B5EF4-FFF2-40B4-BE49-F238E27FC236}">
                <a16:creationId xmlns:a16="http://schemas.microsoft.com/office/drawing/2014/main" id="{D83C4061-AF06-4A33-AE17-58B0DFD0BB0A}"/>
              </a:ext>
            </a:extLst>
          </p:cNvPr>
          <p:cNvSpPr txBox="1"/>
          <p:nvPr/>
        </p:nvSpPr>
        <p:spPr>
          <a:xfrm>
            <a:off x="470110" y="1801665"/>
            <a:ext cx="6036181" cy="646331"/>
          </a:xfrm>
          <a:prstGeom prst="rect">
            <a:avLst/>
          </a:prstGeom>
          <a:noFill/>
        </p:spPr>
        <p:txBody>
          <a:bodyPr wrap="square">
            <a:spAutoFit/>
          </a:bodyPr>
          <a:lstStyle/>
          <a:p>
            <a:r>
              <a:rPr lang="en-US" sz="1200" dirty="0">
                <a:solidFill>
                  <a:srgbClr val="FF0000"/>
                </a:solidFill>
              </a:rPr>
              <a:t>Gradient boosting approaches the problem a bit differently. Instead of adjusting weights of data points, Gradient boosting focuses on the difference between the prediction and the ground truth.</a:t>
            </a:r>
            <a:endParaRPr lang="en-IN" sz="1200" dirty="0">
              <a:solidFill>
                <a:srgbClr val="FF0000"/>
              </a:solidFill>
            </a:endParaRP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65564CC8-8687-4684-B3B5-799D29A08687}"/>
                  </a:ext>
                </a:extLst>
              </p14:cNvPr>
              <p14:cNvContentPartPr/>
              <p14:nvPr/>
            </p14:nvContentPartPr>
            <p14:xfrm>
              <a:off x="537120" y="2166120"/>
              <a:ext cx="8422200" cy="2500920"/>
            </p14:xfrm>
          </p:contentPart>
        </mc:Choice>
        <mc:Fallback>
          <p:pic>
            <p:nvPicPr>
              <p:cNvPr id="4" name="Ink 3">
                <a:extLst>
                  <a:ext uri="{FF2B5EF4-FFF2-40B4-BE49-F238E27FC236}">
                    <a16:creationId xmlns:a16="http://schemas.microsoft.com/office/drawing/2014/main" id="{65564CC8-8687-4684-B3B5-799D29A08687}"/>
                  </a:ext>
                </a:extLst>
              </p:cNvPr>
              <p:cNvPicPr/>
              <p:nvPr/>
            </p:nvPicPr>
            <p:blipFill>
              <a:blip r:embed="rId6"/>
              <a:stretch>
                <a:fillRect/>
              </a:stretch>
            </p:blipFill>
            <p:spPr>
              <a:xfrm>
                <a:off x="527760" y="2156760"/>
                <a:ext cx="8440920" cy="2519640"/>
              </a:xfrm>
              <a:prstGeom prst="rect">
                <a:avLst/>
              </a:prstGeom>
            </p:spPr>
          </p:pic>
        </mc:Fallback>
      </mc:AlternateContent>
    </p:spTree>
    <p:extLst>
      <p:ext uri="{BB962C8B-B14F-4D97-AF65-F5344CB8AC3E}">
        <p14:creationId xmlns:p14="http://schemas.microsoft.com/office/powerpoint/2010/main" val="22282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FFDB3-0C84-48EC-BFAA-3F2F609580DE}"/>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771B8DE6-0B56-483C-9612-D64CB2DD5EF9}"/>
              </a:ext>
            </a:extLst>
          </p:cNvPr>
          <p:cNvSpPr>
            <a:spLocks noGrp="1"/>
          </p:cNvSpPr>
          <p:nvPr>
            <p:ph type="sldNum" sz="quarter" idx="12"/>
          </p:nvPr>
        </p:nvSpPr>
        <p:spPr/>
        <p:txBody>
          <a:bodyPr/>
          <a:lstStyle/>
          <a:p>
            <a:fld id="{273EEA2F-D825-49D3-9C25-497F06EFD3F7}" type="slidenum">
              <a:rPr lang="en-IN" smtClean="0"/>
              <a:t>11</a:t>
            </a:fld>
            <a:endParaRPr lang="en-IN"/>
          </a:p>
        </p:txBody>
      </p:sp>
      <p:sp>
        <p:nvSpPr>
          <p:cNvPr id="4" name="Content Placeholder 3">
            <a:extLst>
              <a:ext uri="{FF2B5EF4-FFF2-40B4-BE49-F238E27FC236}">
                <a16:creationId xmlns:a16="http://schemas.microsoft.com/office/drawing/2014/main" id="{11472E1C-76C5-4C1D-8C80-A7FB0A6DFC70}"/>
              </a:ext>
            </a:extLst>
          </p:cNvPr>
          <p:cNvSpPr>
            <a:spLocks noGrp="1"/>
          </p:cNvSpPr>
          <p:nvPr>
            <p:ph idx="15"/>
          </p:nvPr>
        </p:nvSpPr>
        <p:spPr/>
        <p:txBody>
          <a:bodyPr/>
          <a:lstStyle/>
          <a:p>
            <a:endParaRPr lang="en-IN"/>
          </a:p>
        </p:txBody>
      </p:sp>
      <p:sp>
        <p:nvSpPr>
          <p:cNvPr id="5" name="Title 4">
            <a:extLst>
              <a:ext uri="{FF2B5EF4-FFF2-40B4-BE49-F238E27FC236}">
                <a16:creationId xmlns:a16="http://schemas.microsoft.com/office/drawing/2014/main" id="{6B1D0980-1EE8-4912-A113-DC4A8881B045}"/>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540960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B0E950-99CB-4F50-ADFF-F3A4D07BFF50}"/>
              </a:ext>
            </a:extLst>
          </p:cNvPr>
          <p:cNvSpPr>
            <a:spLocks noGrp="1"/>
          </p:cNvSpPr>
          <p:nvPr>
            <p:ph type="dt" sz="half" idx="10"/>
          </p:nvPr>
        </p:nvSpPr>
        <p:spPr/>
        <p:txBody>
          <a:bodyPr/>
          <a:lstStyle/>
          <a:p>
            <a:fld id="{24A60580-2B70-6940-B3F0-E4F8AB7AA3B6}" type="datetime1">
              <a:rPr lang="en-IN" smtClean="0"/>
              <a:t>22-03-2022</a:t>
            </a:fld>
            <a:endParaRPr lang="en-IN"/>
          </a:p>
        </p:txBody>
      </p:sp>
      <p:sp>
        <p:nvSpPr>
          <p:cNvPr id="3" name="Slide Number Placeholder 2">
            <a:extLst>
              <a:ext uri="{FF2B5EF4-FFF2-40B4-BE49-F238E27FC236}">
                <a16:creationId xmlns:a16="http://schemas.microsoft.com/office/drawing/2014/main" id="{53162A72-E79E-42AC-BE62-32C31693A152}"/>
              </a:ext>
            </a:extLst>
          </p:cNvPr>
          <p:cNvSpPr>
            <a:spLocks noGrp="1"/>
          </p:cNvSpPr>
          <p:nvPr>
            <p:ph type="sldNum" sz="quarter" idx="12"/>
          </p:nvPr>
        </p:nvSpPr>
        <p:spPr/>
        <p:txBody>
          <a:bodyPr/>
          <a:lstStyle/>
          <a:p>
            <a:fld id="{273EEA2F-D825-49D3-9C25-497F06EFD3F7}" type="slidenum">
              <a:rPr lang="en-IN" smtClean="0"/>
              <a:t>12</a:t>
            </a:fld>
            <a:endParaRPr lang="en-IN"/>
          </a:p>
        </p:txBody>
      </p:sp>
      <p:sp>
        <p:nvSpPr>
          <p:cNvPr id="4" name="Title 3">
            <a:extLst>
              <a:ext uri="{FF2B5EF4-FFF2-40B4-BE49-F238E27FC236}">
                <a16:creationId xmlns:a16="http://schemas.microsoft.com/office/drawing/2014/main" id="{EFEBAD29-A300-44A9-8B5B-D411C1961A85}"/>
              </a:ext>
            </a:extLst>
          </p:cNvPr>
          <p:cNvSpPr>
            <a:spLocks noGrp="1"/>
          </p:cNvSpPr>
          <p:nvPr>
            <p:ph type="title"/>
          </p:nvPr>
        </p:nvSpPr>
        <p:spPr/>
        <p:txBody>
          <a:bodyPr/>
          <a:lstStyle/>
          <a:p>
            <a:r>
              <a:rPr lang="en-US" dirty="0"/>
              <a:t>Gradient Descent</a:t>
            </a:r>
            <a:endParaRPr lang="en-IN" dirty="0"/>
          </a:p>
        </p:txBody>
      </p:sp>
      <p:sp>
        <p:nvSpPr>
          <p:cNvPr id="5" name="Rectangle 4">
            <a:extLst>
              <a:ext uri="{FF2B5EF4-FFF2-40B4-BE49-F238E27FC236}">
                <a16:creationId xmlns:a16="http://schemas.microsoft.com/office/drawing/2014/main" id="{9A085042-3084-4F6F-AE16-C5D85B4B3CA7}"/>
              </a:ext>
            </a:extLst>
          </p:cNvPr>
          <p:cNvSpPr/>
          <p:nvPr/>
        </p:nvSpPr>
        <p:spPr>
          <a:xfrm>
            <a:off x="543070" y="3202666"/>
            <a:ext cx="3908666" cy="830997"/>
          </a:xfrm>
          <a:prstGeom prst="rect">
            <a:avLst/>
          </a:prstGeom>
        </p:spPr>
        <p:txBody>
          <a:bodyPr wrap="square">
            <a:spAutoFit/>
          </a:bodyPr>
          <a:lstStyle/>
          <a:p>
            <a:r>
              <a:rPr lang="en-US" sz="1200" dirty="0">
                <a:solidFill>
                  <a:srgbClr val="404040"/>
                </a:solidFill>
                <a:latin typeface="Georgia" panose="02040502050405020303" pitchFamily="18" charset="0"/>
              </a:rPr>
              <a:t>Gradient descent is an optimization algorithm used to minimize some function by iteratively moving in the direction of steepest descent as defined by the negative of the gradient</a:t>
            </a:r>
            <a:endParaRPr lang="en-IN" sz="1200" dirty="0">
              <a:latin typeface="Georgia" panose="02040502050405020303" pitchFamily="18" charset="0"/>
            </a:endParaRPr>
          </a:p>
        </p:txBody>
      </p:sp>
      <p:pic>
        <p:nvPicPr>
          <p:cNvPr id="16388" name="Picture 4">
            <a:extLst>
              <a:ext uri="{FF2B5EF4-FFF2-40B4-BE49-F238E27FC236}">
                <a16:creationId xmlns:a16="http://schemas.microsoft.com/office/drawing/2014/main" id="{AFB4E242-B788-4DC5-8C0D-1A7818C12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656" y="1027147"/>
            <a:ext cx="3509963" cy="18273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07AC50A-A965-4C82-852A-69C852F70C3B}"/>
              </a:ext>
            </a:extLst>
          </p:cNvPr>
          <p:cNvSpPr/>
          <p:nvPr/>
        </p:nvSpPr>
        <p:spPr>
          <a:xfrm>
            <a:off x="4840385" y="1163315"/>
            <a:ext cx="3781783" cy="1292662"/>
          </a:xfrm>
          <a:prstGeom prst="rect">
            <a:avLst/>
          </a:prstGeom>
        </p:spPr>
        <p:txBody>
          <a:bodyPr wrap="square">
            <a:spAutoFit/>
          </a:bodyPr>
          <a:lstStyle/>
          <a:p>
            <a:r>
              <a:rPr lang="en-US" sz="1200" dirty="0">
                <a:solidFill>
                  <a:srgbClr val="404040"/>
                </a:solidFill>
                <a:latin typeface="Georgia" panose="02040502050405020303" pitchFamily="18" charset="0"/>
              </a:rPr>
              <a:t>While the direction of the gradient tells us which direction has the steepest ascent, it's magnitude tells us how steep the steepest ascent/descent is. So, at the minima, where the contour is almost flat, you would expect the gradient to be almost zero. In fact, it's precisely zero for the point of minima</a:t>
            </a:r>
            <a:r>
              <a:rPr lang="en-US" dirty="0">
                <a:solidFill>
                  <a:srgbClr val="313B3F"/>
                </a:solidFill>
                <a:latin typeface="Georgia" panose="02040502050405020303" pitchFamily="18" charset="0"/>
              </a:rPr>
              <a:t>.</a:t>
            </a:r>
            <a:endParaRPr lang="en-IN" dirty="0"/>
          </a:p>
        </p:txBody>
      </p:sp>
      <p:pic>
        <p:nvPicPr>
          <p:cNvPr id="11" name="Picture 2" descr="grad">
            <a:extLst>
              <a:ext uri="{FF2B5EF4-FFF2-40B4-BE49-F238E27FC236}">
                <a16:creationId xmlns:a16="http://schemas.microsoft.com/office/drawing/2014/main" id="{966A1424-352D-4599-9CE2-841C1C592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0874" y="2674727"/>
            <a:ext cx="3005603" cy="18589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B2F800AE-AEF5-4401-A2DE-C98D32AFB69C}"/>
                  </a:ext>
                </a:extLst>
              </p14:cNvPr>
              <p14:cNvContentPartPr/>
              <p14:nvPr/>
            </p14:nvContentPartPr>
            <p14:xfrm>
              <a:off x="316440" y="812160"/>
              <a:ext cx="8037000" cy="4113720"/>
            </p14:xfrm>
          </p:contentPart>
        </mc:Choice>
        <mc:Fallback>
          <p:pic>
            <p:nvPicPr>
              <p:cNvPr id="6" name="Ink 5">
                <a:extLst>
                  <a:ext uri="{FF2B5EF4-FFF2-40B4-BE49-F238E27FC236}">
                    <a16:creationId xmlns:a16="http://schemas.microsoft.com/office/drawing/2014/main" id="{B2F800AE-AEF5-4401-A2DE-C98D32AFB69C}"/>
                  </a:ext>
                </a:extLst>
              </p:cNvPr>
              <p:cNvPicPr/>
              <p:nvPr/>
            </p:nvPicPr>
            <p:blipFill>
              <a:blip r:embed="rId5"/>
              <a:stretch>
                <a:fillRect/>
              </a:stretch>
            </p:blipFill>
            <p:spPr>
              <a:xfrm>
                <a:off x="307080" y="802800"/>
                <a:ext cx="8055720" cy="4132440"/>
              </a:xfrm>
              <a:prstGeom prst="rect">
                <a:avLst/>
              </a:prstGeom>
            </p:spPr>
          </p:pic>
        </mc:Fallback>
      </mc:AlternateContent>
    </p:spTree>
    <p:extLst>
      <p:ext uri="{BB962C8B-B14F-4D97-AF65-F5344CB8AC3E}">
        <p14:creationId xmlns:p14="http://schemas.microsoft.com/office/powerpoint/2010/main" val="2191438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B0E950-99CB-4F50-ADFF-F3A4D07BFF50}"/>
              </a:ext>
            </a:extLst>
          </p:cNvPr>
          <p:cNvSpPr>
            <a:spLocks noGrp="1"/>
          </p:cNvSpPr>
          <p:nvPr>
            <p:ph type="dt" sz="half" idx="10"/>
          </p:nvPr>
        </p:nvSpPr>
        <p:spPr/>
        <p:txBody>
          <a:bodyPr/>
          <a:lstStyle/>
          <a:p>
            <a:fld id="{24A60580-2B70-6940-B3F0-E4F8AB7AA3B6}" type="datetime1">
              <a:rPr lang="en-IN" smtClean="0"/>
              <a:t>22-03-2022</a:t>
            </a:fld>
            <a:endParaRPr lang="en-IN"/>
          </a:p>
        </p:txBody>
      </p:sp>
      <p:sp>
        <p:nvSpPr>
          <p:cNvPr id="3" name="Slide Number Placeholder 2">
            <a:extLst>
              <a:ext uri="{FF2B5EF4-FFF2-40B4-BE49-F238E27FC236}">
                <a16:creationId xmlns:a16="http://schemas.microsoft.com/office/drawing/2014/main" id="{53162A72-E79E-42AC-BE62-32C31693A152}"/>
              </a:ext>
            </a:extLst>
          </p:cNvPr>
          <p:cNvSpPr>
            <a:spLocks noGrp="1"/>
          </p:cNvSpPr>
          <p:nvPr>
            <p:ph type="sldNum" sz="quarter" idx="12"/>
          </p:nvPr>
        </p:nvSpPr>
        <p:spPr/>
        <p:txBody>
          <a:bodyPr/>
          <a:lstStyle/>
          <a:p>
            <a:fld id="{273EEA2F-D825-49D3-9C25-497F06EFD3F7}" type="slidenum">
              <a:rPr lang="en-IN" smtClean="0"/>
              <a:t>13</a:t>
            </a:fld>
            <a:endParaRPr lang="en-IN"/>
          </a:p>
        </p:txBody>
      </p:sp>
      <p:sp>
        <p:nvSpPr>
          <p:cNvPr id="4" name="Title 3">
            <a:extLst>
              <a:ext uri="{FF2B5EF4-FFF2-40B4-BE49-F238E27FC236}">
                <a16:creationId xmlns:a16="http://schemas.microsoft.com/office/drawing/2014/main" id="{EFEBAD29-A300-44A9-8B5B-D411C1961A85}"/>
              </a:ext>
            </a:extLst>
          </p:cNvPr>
          <p:cNvSpPr>
            <a:spLocks noGrp="1"/>
          </p:cNvSpPr>
          <p:nvPr>
            <p:ph type="title"/>
          </p:nvPr>
        </p:nvSpPr>
        <p:spPr/>
        <p:txBody>
          <a:bodyPr/>
          <a:lstStyle/>
          <a:p>
            <a:r>
              <a:rPr lang="en-US" dirty="0"/>
              <a:t>Gradient Descent</a:t>
            </a:r>
            <a:endParaRPr lang="en-IN" dirty="0"/>
          </a:p>
        </p:txBody>
      </p:sp>
      <p:pic>
        <p:nvPicPr>
          <p:cNvPr id="10" name="Picture 2">
            <a:extLst>
              <a:ext uri="{FF2B5EF4-FFF2-40B4-BE49-F238E27FC236}">
                <a16:creationId xmlns:a16="http://schemas.microsoft.com/office/drawing/2014/main" id="{41982CE4-8FFC-450A-B0F9-BD3A982160C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71663" y="709933"/>
            <a:ext cx="3180920" cy="2385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D68ACBB-BA8D-4CD1-97B6-CF5F084A74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3731" y="872997"/>
            <a:ext cx="2699547" cy="222262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57F79D4-53DA-4C37-83B3-B1C337A01E21}"/>
              </a:ext>
            </a:extLst>
          </p:cNvPr>
          <p:cNvSpPr/>
          <p:nvPr/>
        </p:nvSpPr>
        <p:spPr>
          <a:xfrm>
            <a:off x="871663" y="3238946"/>
            <a:ext cx="7741461" cy="1384995"/>
          </a:xfrm>
          <a:prstGeom prst="rect">
            <a:avLst/>
          </a:prstGeom>
        </p:spPr>
        <p:txBody>
          <a:bodyPr wrap="square">
            <a:spAutoFit/>
          </a:bodyPr>
          <a:lstStyle/>
          <a:p>
            <a:r>
              <a:rPr lang="en-US" sz="1400" dirty="0">
                <a:solidFill>
                  <a:srgbClr val="313B3F"/>
                </a:solidFill>
                <a:latin typeface="Georgia" panose="02040502050405020303" pitchFamily="18" charset="0"/>
              </a:rPr>
              <a:t>In practice, we might never </a:t>
            </a:r>
            <a:r>
              <a:rPr lang="en-US" sz="1400" i="1" dirty="0">
                <a:solidFill>
                  <a:srgbClr val="090A0B"/>
                </a:solidFill>
                <a:latin typeface="Georgia" panose="02040502050405020303" pitchFamily="18" charset="0"/>
              </a:rPr>
              <a:t>exactly</a:t>
            </a:r>
            <a:r>
              <a:rPr lang="en-US" sz="1400" dirty="0">
                <a:solidFill>
                  <a:srgbClr val="313B3F"/>
                </a:solidFill>
                <a:latin typeface="Georgia" panose="02040502050405020303" pitchFamily="18" charset="0"/>
              </a:rPr>
              <a:t> reach the minima, but we keep oscillating in a flat region in close vicinity of the minima. As we oscillate our this region, the loss is almost the minimum we can achieve, and doesn't change much as we just keep bouncing around the actual minimum. Often, we stop our iterations when the loss values haven't improved in a pre-decided number, say, 10, or 20 iterations. When such a thing happens, we say our training has converged, or convergence has taken place.</a:t>
            </a:r>
            <a:endParaRPr lang="en-IN" sz="1400" dirty="0"/>
          </a:p>
        </p:txBody>
      </p:sp>
    </p:spTree>
    <p:extLst>
      <p:ext uri="{BB962C8B-B14F-4D97-AF65-F5344CB8AC3E}">
        <p14:creationId xmlns:p14="http://schemas.microsoft.com/office/powerpoint/2010/main" val="917437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3D8555-2E04-4E97-9E65-54453B60BBD2}"/>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38BF14F8-B245-424D-8C54-0DB0629C8140}"/>
              </a:ext>
            </a:extLst>
          </p:cNvPr>
          <p:cNvSpPr>
            <a:spLocks noGrp="1"/>
          </p:cNvSpPr>
          <p:nvPr>
            <p:ph type="sldNum" sz="quarter" idx="12"/>
          </p:nvPr>
        </p:nvSpPr>
        <p:spPr/>
        <p:txBody>
          <a:bodyPr/>
          <a:lstStyle/>
          <a:p>
            <a:fld id="{273EEA2F-D825-49D3-9C25-497F06EFD3F7}" type="slidenum">
              <a:rPr lang="en-IN" smtClean="0"/>
              <a:t>14</a:t>
            </a:fld>
            <a:endParaRPr lang="en-IN"/>
          </a:p>
        </p:txBody>
      </p:sp>
      <p:sp>
        <p:nvSpPr>
          <p:cNvPr id="5" name="Title 4">
            <a:extLst>
              <a:ext uri="{FF2B5EF4-FFF2-40B4-BE49-F238E27FC236}">
                <a16:creationId xmlns:a16="http://schemas.microsoft.com/office/drawing/2014/main" id="{8E850709-BFDE-4611-A30C-D72620CE42E6}"/>
              </a:ext>
            </a:extLst>
          </p:cNvPr>
          <p:cNvSpPr>
            <a:spLocks noGrp="1"/>
          </p:cNvSpPr>
          <p:nvPr>
            <p:ph type="title"/>
          </p:nvPr>
        </p:nvSpPr>
        <p:spPr>
          <a:xfrm>
            <a:off x="316679" y="121966"/>
            <a:ext cx="6141271" cy="382564"/>
          </a:xfrm>
        </p:spPr>
        <p:txBody>
          <a:bodyPr/>
          <a:lstStyle/>
          <a:p>
            <a:r>
              <a:rPr lang="en-US" dirty="0"/>
              <a:t>Gradient Boosting Algorithm</a:t>
            </a:r>
            <a:endParaRPr lang="en-IN" dirty="0"/>
          </a:p>
        </p:txBody>
      </p:sp>
      <p:pic>
        <p:nvPicPr>
          <p:cNvPr id="7" name="Picture 6">
            <a:extLst>
              <a:ext uri="{FF2B5EF4-FFF2-40B4-BE49-F238E27FC236}">
                <a16:creationId xmlns:a16="http://schemas.microsoft.com/office/drawing/2014/main" id="{77A820DE-DAF3-48A3-94C1-0C6CA615E85A}"/>
              </a:ext>
            </a:extLst>
          </p:cNvPr>
          <p:cNvPicPr>
            <a:picLocks noChangeAspect="1"/>
          </p:cNvPicPr>
          <p:nvPr/>
        </p:nvPicPr>
        <p:blipFill>
          <a:blip r:embed="rId2"/>
          <a:stretch>
            <a:fillRect/>
          </a:stretch>
        </p:blipFill>
        <p:spPr>
          <a:xfrm>
            <a:off x="507921" y="958308"/>
            <a:ext cx="6517880" cy="3370412"/>
          </a:xfrm>
          <a:prstGeom prst="rect">
            <a:avLst/>
          </a:prstGeom>
        </p:spPr>
      </p:pic>
      <p:sp>
        <p:nvSpPr>
          <p:cNvPr id="9" name="TextBox 8">
            <a:extLst>
              <a:ext uri="{FF2B5EF4-FFF2-40B4-BE49-F238E27FC236}">
                <a16:creationId xmlns:a16="http://schemas.microsoft.com/office/drawing/2014/main" id="{EF5A03CB-AAB1-4736-8F80-80E67D93C242}"/>
              </a:ext>
            </a:extLst>
          </p:cNvPr>
          <p:cNvSpPr txBox="1"/>
          <p:nvPr/>
        </p:nvSpPr>
        <p:spPr>
          <a:xfrm>
            <a:off x="1709224" y="4596408"/>
            <a:ext cx="5725551" cy="307777"/>
          </a:xfrm>
          <a:prstGeom prst="rect">
            <a:avLst/>
          </a:prstGeom>
          <a:noFill/>
        </p:spPr>
        <p:txBody>
          <a:bodyPr wrap="square">
            <a:spAutoFit/>
          </a:bodyPr>
          <a:lstStyle/>
          <a:p>
            <a:pPr algn="ctr"/>
            <a:r>
              <a:rPr lang="en-IN" sz="1400" dirty="0">
                <a:hlinkClick r:id="rId3"/>
              </a:rPr>
              <a:t>https://statweb.stanford.edu/~jhf/ftp/trebst.pdf</a:t>
            </a:r>
            <a:endParaRPr lang="en-IN" sz="1400" dirty="0"/>
          </a:p>
        </p:txBody>
      </p:sp>
      <p:pic>
        <p:nvPicPr>
          <p:cNvPr id="11" name="Picture 10">
            <a:extLst>
              <a:ext uri="{FF2B5EF4-FFF2-40B4-BE49-F238E27FC236}">
                <a16:creationId xmlns:a16="http://schemas.microsoft.com/office/drawing/2014/main" id="{D5D1649A-DA5A-44D1-909F-DB9D76612816}"/>
              </a:ext>
            </a:extLst>
          </p:cNvPr>
          <p:cNvPicPr>
            <a:picLocks noChangeAspect="1"/>
          </p:cNvPicPr>
          <p:nvPr/>
        </p:nvPicPr>
        <p:blipFill>
          <a:blip r:embed="rId4"/>
          <a:stretch>
            <a:fillRect/>
          </a:stretch>
        </p:blipFill>
        <p:spPr>
          <a:xfrm>
            <a:off x="7177042" y="1421716"/>
            <a:ext cx="1662505" cy="2443596"/>
          </a:xfrm>
          <a:prstGeom prst="rect">
            <a:avLst/>
          </a:prstGeom>
        </p:spPr>
      </p:pic>
      <p:pic>
        <p:nvPicPr>
          <p:cNvPr id="2050" name="Picture 2">
            <a:extLst>
              <a:ext uri="{FF2B5EF4-FFF2-40B4-BE49-F238E27FC236}">
                <a16:creationId xmlns:a16="http://schemas.microsoft.com/office/drawing/2014/main" id="{47982A9B-71F1-493D-B6BB-E209025E28B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7385" t="26438" r="43307" b="15718"/>
          <a:stretch/>
        </p:blipFill>
        <p:spPr bwMode="auto">
          <a:xfrm>
            <a:off x="4283613" y="3329395"/>
            <a:ext cx="731520" cy="2826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33613807-60E7-40C9-9A99-9BABA5DD790C}"/>
                  </a:ext>
                </a:extLst>
              </p14:cNvPr>
              <p14:cNvContentPartPr/>
              <p14:nvPr/>
            </p14:nvContentPartPr>
            <p14:xfrm>
              <a:off x="494280" y="957600"/>
              <a:ext cx="8650440" cy="3504240"/>
            </p14:xfrm>
          </p:contentPart>
        </mc:Choice>
        <mc:Fallback>
          <p:pic>
            <p:nvPicPr>
              <p:cNvPr id="4" name="Ink 3">
                <a:extLst>
                  <a:ext uri="{FF2B5EF4-FFF2-40B4-BE49-F238E27FC236}">
                    <a16:creationId xmlns:a16="http://schemas.microsoft.com/office/drawing/2014/main" id="{33613807-60E7-40C9-9A99-9BABA5DD790C}"/>
                  </a:ext>
                </a:extLst>
              </p:cNvPr>
              <p:cNvPicPr/>
              <p:nvPr/>
            </p:nvPicPr>
            <p:blipFill>
              <a:blip r:embed="rId7"/>
              <a:stretch>
                <a:fillRect/>
              </a:stretch>
            </p:blipFill>
            <p:spPr>
              <a:xfrm>
                <a:off x="484920" y="948240"/>
                <a:ext cx="8669160" cy="3522960"/>
              </a:xfrm>
              <a:prstGeom prst="rect">
                <a:avLst/>
              </a:prstGeom>
            </p:spPr>
          </p:pic>
        </mc:Fallback>
      </mc:AlternateContent>
    </p:spTree>
    <p:extLst>
      <p:ext uri="{BB962C8B-B14F-4D97-AF65-F5344CB8AC3E}">
        <p14:creationId xmlns:p14="http://schemas.microsoft.com/office/powerpoint/2010/main" val="17948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3D8555-2E04-4E97-9E65-54453B60BBD2}"/>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38BF14F8-B245-424D-8C54-0DB0629C8140}"/>
              </a:ext>
            </a:extLst>
          </p:cNvPr>
          <p:cNvSpPr>
            <a:spLocks noGrp="1"/>
          </p:cNvSpPr>
          <p:nvPr>
            <p:ph type="sldNum" sz="quarter" idx="12"/>
          </p:nvPr>
        </p:nvSpPr>
        <p:spPr/>
        <p:txBody>
          <a:bodyPr/>
          <a:lstStyle/>
          <a:p>
            <a:fld id="{273EEA2F-D825-49D3-9C25-497F06EFD3F7}" type="slidenum">
              <a:rPr lang="en-IN" smtClean="0"/>
              <a:t>15</a:t>
            </a:fld>
            <a:endParaRPr lang="en-IN"/>
          </a:p>
        </p:txBody>
      </p:sp>
      <p:sp>
        <p:nvSpPr>
          <p:cNvPr id="5" name="Title 4">
            <a:extLst>
              <a:ext uri="{FF2B5EF4-FFF2-40B4-BE49-F238E27FC236}">
                <a16:creationId xmlns:a16="http://schemas.microsoft.com/office/drawing/2014/main" id="{8E850709-BFDE-4611-A30C-D72620CE42E6}"/>
              </a:ext>
            </a:extLst>
          </p:cNvPr>
          <p:cNvSpPr>
            <a:spLocks noGrp="1"/>
          </p:cNvSpPr>
          <p:nvPr>
            <p:ph type="title"/>
          </p:nvPr>
        </p:nvSpPr>
        <p:spPr>
          <a:xfrm>
            <a:off x="316679" y="121966"/>
            <a:ext cx="6141271" cy="382564"/>
          </a:xfrm>
        </p:spPr>
        <p:txBody>
          <a:bodyPr/>
          <a:lstStyle/>
          <a:p>
            <a:r>
              <a:rPr lang="en-US" dirty="0"/>
              <a:t>Gradient Boosting Algorithm</a:t>
            </a:r>
            <a:endParaRPr lang="en-IN" dirty="0"/>
          </a:p>
        </p:txBody>
      </p:sp>
      <p:pic>
        <p:nvPicPr>
          <p:cNvPr id="10" name="Picture 9">
            <a:extLst>
              <a:ext uri="{FF2B5EF4-FFF2-40B4-BE49-F238E27FC236}">
                <a16:creationId xmlns:a16="http://schemas.microsoft.com/office/drawing/2014/main" id="{8544659D-6DDD-4210-BD4C-0069B1E50696}"/>
              </a:ext>
            </a:extLst>
          </p:cNvPr>
          <p:cNvPicPr>
            <a:picLocks noChangeAspect="1"/>
          </p:cNvPicPr>
          <p:nvPr/>
        </p:nvPicPr>
        <p:blipFill>
          <a:blip r:embed="rId2"/>
          <a:stretch>
            <a:fillRect/>
          </a:stretch>
        </p:blipFill>
        <p:spPr>
          <a:xfrm>
            <a:off x="4572000" y="2878211"/>
            <a:ext cx="4363658" cy="1889052"/>
          </a:xfrm>
          <a:prstGeom prst="rect">
            <a:avLst/>
          </a:prstGeom>
        </p:spPr>
      </p:pic>
      <p:pic>
        <p:nvPicPr>
          <p:cNvPr id="12" name="Picture 11">
            <a:extLst>
              <a:ext uri="{FF2B5EF4-FFF2-40B4-BE49-F238E27FC236}">
                <a16:creationId xmlns:a16="http://schemas.microsoft.com/office/drawing/2014/main" id="{5B8A2E3D-729D-40F6-8C56-DAE3D9B6E020}"/>
              </a:ext>
            </a:extLst>
          </p:cNvPr>
          <p:cNvPicPr>
            <a:picLocks noChangeAspect="1"/>
          </p:cNvPicPr>
          <p:nvPr/>
        </p:nvPicPr>
        <p:blipFill>
          <a:blip r:embed="rId3"/>
          <a:stretch>
            <a:fillRect/>
          </a:stretch>
        </p:blipFill>
        <p:spPr>
          <a:xfrm>
            <a:off x="98570" y="3220145"/>
            <a:ext cx="4263705" cy="898722"/>
          </a:xfrm>
          <a:prstGeom prst="rect">
            <a:avLst/>
          </a:prstGeom>
        </p:spPr>
      </p:pic>
      <p:pic>
        <p:nvPicPr>
          <p:cNvPr id="14" name="Picture 13">
            <a:extLst>
              <a:ext uri="{FF2B5EF4-FFF2-40B4-BE49-F238E27FC236}">
                <a16:creationId xmlns:a16="http://schemas.microsoft.com/office/drawing/2014/main" id="{F15AB015-6327-4904-BABD-85E9A16222B6}"/>
              </a:ext>
            </a:extLst>
          </p:cNvPr>
          <p:cNvPicPr>
            <a:picLocks noChangeAspect="1"/>
          </p:cNvPicPr>
          <p:nvPr/>
        </p:nvPicPr>
        <p:blipFill>
          <a:blip r:embed="rId4"/>
          <a:stretch>
            <a:fillRect/>
          </a:stretch>
        </p:blipFill>
        <p:spPr>
          <a:xfrm>
            <a:off x="966916" y="853071"/>
            <a:ext cx="4363658" cy="1718679"/>
          </a:xfrm>
          <a:prstGeom prst="rect">
            <a:avLst/>
          </a:prstGeom>
        </p:spPr>
      </p:pic>
      <p:pic>
        <p:nvPicPr>
          <p:cNvPr id="1026" name="Picture 2" descr="When the Lecturer Skips 10 Steps in the Derivation Parkour the Proof Is  Trivial | Parkour Meme on ME.ME">
            <a:extLst>
              <a:ext uri="{FF2B5EF4-FFF2-40B4-BE49-F238E27FC236}">
                <a16:creationId xmlns:a16="http://schemas.microsoft.com/office/drawing/2014/main" id="{5097E463-A6BE-4AD0-B23B-51293F9079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7519" y="814236"/>
            <a:ext cx="1984171" cy="188905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8E927295-AB11-45DC-B1AF-1730B0144566}"/>
                  </a:ext>
                </a:extLst>
              </p14:cNvPr>
              <p14:cNvContentPartPr/>
              <p14:nvPr/>
            </p14:nvContentPartPr>
            <p14:xfrm>
              <a:off x="306000" y="1372320"/>
              <a:ext cx="8144280" cy="3695760"/>
            </p14:xfrm>
          </p:contentPart>
        </mc:Choice>
        <mc:Fallback>
          <p:pic>
            <p:nvPicPr>
              <p:cNvPr id="4" name="Ink 3">
                <a:extLst>
                  <a:ext uri="{FF2B5EF4-FFF2-40B4-BE49-F238E27FC236}">
                    <a16:creationId xmlns:a16="http://schemas.microsoft.com/office/drawing/2014/main" id="{8E927295-AB11-45DC-B1AF-1730B0144566}"/>
                  </a:ext>
                </a:extLst>
              </p:cNvPr>
              <p:cNvPicPr/>
              <p:nvPr/>
            </p:nvPicPr>
            <p:blipFill>
              <a:blip r:embed="rId7"/>
              <a:stretch>
                <a:fillRect/>
              </a:stretch>
            </p:blipFill>
            <p:spPr>
              <a:xfrm>
                <a:off x="296640" y="1362960"/>
                <a:ext cx="8163000" cy="3714480"/>
              </a:xfrm>
              <a:prstGeom prst="rect">
                <a:avLst/>
              </a:prstGeom>
            </p:spPr>
          </p:pic>
        </mc:Fallback>
      </mc:AlternateContent>
    </p:spTree>
    <p:extLst>
      <p:ext uri="{BB962C8B-B14F-4D97-AF65-F5344CB8AC3E}">
        <p14:creationId xmlns:p14="http://schemas.microsoft.com/office/powerpoint/2010/main" val="3347177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C372-2CA6-4424-8889-EFB4A5CB5DBF}"/>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AF999321-01F4-4213-B3A1-D80D4DCA2644}"/>
              </a:ext>
            </a:extLst>
          </p:cNvPr>
          <p:cNvSpPr>
            <a:spLocks noGrp="1"/>
          </p:cNvSpPr>
          <p:nvPr>
            <p:ph type="sldNum" sz="quarter" idx="12"/>
          </p:nvPr>
        </p:nvSpPr>
        <p:spPr/>
        <p:txBody>
          <a:bodyPr/>
          <a:lstStyle/>
          <a:p>
            <a:fld id="{273EEA2F-D825-49D3-9C25-497F06EFD3F7}" type="slidenum">
              <a:rPr lang="en-IN" smtClean="0"/>
              <a:t>16</a:t>
            </a:fld>
            <a:endParaRPr lang="en-IN"/>
          </a:p>
        </p:txBody>
      </p:sp>
      <p:sp>
        <p:nvSpPr>
          <p:cNvPr id="5" name="Title 4">
            <a:extLst>
              <a:ext uri="{FF2B5EF4-FFF2-40B4-BE49-F238E27FC236}">
                <a16:creationId xmlns:a16="http://schemas.microsoft.com/office/drawing/2014/main" id="{D52DCE06-9A70-4BAF-8A86-C44D4E62885E}"/>
              </a:ext>
            </a:extLst>
          </p:cNvPr>
          <p:cNvSpPr>
            <a:spLocks noGrp="1"/>
          </p:cNvSpPr>
          <p:nvPr>
            <p:ph type="title"/>
          </p:nvPr>
        </p:nvSpPr>
        <p:spPr>
          <a:xfrm>
            <a:off x="316679" y="121966"/>
            <a:ext cx="6595849" cy="382564"/>
          </a:xfrm>
        </p:spPr>
        <p:txBody>
          <a:bodyPr/>
          <a:lstStyle/>
          <a:p>
            <a:r>
              <a:rPr lang="en-US" dirty="0"/>
              <a:t>Gradient Boosting Algorithm</a:t>
            </a:r>
            <a:endParaRPr lang="en-IN" dirty="0"/>
          </a:p>
        </p:txBody>
      </p:sp>
      <p:graphicFrame>
        <p:nvGraphicFramePr>
          <p:cNvPr id="9" name="Table 8">
            <a:extLst>
              <a:ext uri="{FF2B5EF4-FFF2-40B4-BE49-F238E27FC236}">
                <a16:creationId xmlns:a16="http://schemas.microsoft.com/office/drawing/2014/main" id="{D7BD0D00-0D45-416B-85F7-5DF9C1A08949}"/>
              </a:ext>
            </a:extLst>
          </p:cNvPr>
          <p:cNvGraphicFramePr>
            <a:graphicFrameLocks noGrp="1"/>
          </p:cNvGraphicFramePr>
          <p:nvPr>
            <p:extLst>
              <p:ext uri="{D42A27DB-BD31-4B8C-83A1-F6EECF244321}">
                <p14:modId xmlns:p14="http://schemas.microsoft.com/office/powerpoint/2010/main" val="3770748621"/>
              </p:ext>
            </p:extLst>
          </p:nvPr>
        </p:nvGraphicFramePr>
        <p:xfrm>
          <a:off x="2163085" y="1206271"/>
          <a:ext cx="4631168" cy="1906040"/>
        </p:xfrm>
        <a:graphic>
          <a:graphicData uri="http://schemas.openxmlformats.org/drawingml/2006/table">
            <a:tbl>
              <a:tblPr/>
              <a:tblGrid>
                <a:gridCol w="1024036">
                  <a:extLst>
                    <a:ext uri="{9D8B030D-6E8A-4147-A177-3AD203B41FA5}">
                      <a16:colId xmlns:a16="http://schemas.microsoft.com/office/drawing/2014/main" val="3291367553"/>
                    </a:ext>
                  </a:extLst>
                </a:gridCol>
                <a:gridCol w="1074399">
                  <a:extLst>
                    <a:ext uri="{9D8B030D-6E8A-4147-A177-3AD203B41FA5}">
                      <a16:colId xmlns:a16="http://schemas.microsoft.com/office/drawing/2014/main" val="3529469769"/>
                    </a:ext>
                  </a:extLst>
                </a:gridCol>
                <a:gridCol w="870215">
                  <a:extLst>
                    <a:ext uri="{9D8B030D-6E8A-4147-A177-3AD203B41FA5}">
                      <a16:colId xmlns:a16="http://schemas.microsoft.com/office/drawing/2014/main" val="395039027"/>
                    </a:ext>
                  </a:extLst>
                </a:gridCol>
                <a:gridCol w="824495">
                  <a:extLst>
                    <a:ext uri="{9D8B030D-6E8A-4147-A177-3AD203B41FA5}">
                      <a16:colId xmlns:a16="http://schemas.microsoft.com/office/drawing/2014/main" val="4226350454"/>
                    </a:ext>
                  </a:extLst>
                </a:gridCol>
                <a:gridCol w="838023">
                  <a:extLst>
                    <a:ext uri="{9D8B030D-6E8A-4147-A177-3AD203B41FA5}">
                      <a16:colId xmlns:a16="http://schemas.microsoft.com/office/drawing/2014/main" val="1069750996"/>
                    </a:ext>
                  </a:extLst>
                </a:gridCol>
              </a:tblGrid>
              <a:tr h="291512">
                <a:tc>
                  <a:txBody>
                    <a:bodyPr/>
                    <a:lstStyle/>
                    <a:p>
                      <a:pPr algn="ctr" fontAlgn="b"/>
                      <a:r>
                        <a:rPr lang="en-IN" sz="1400" b="1" i="0" u="none" strike="noStrike">
                          <a:solidFill>
                            <a:srgbClr val="000000"/>
                          </a:solidFill>
                          <a:effectLst/>
                          <a:latin typeface="Calibri" panose="020F0502020204030204" pitchFamily="34" charset="0"/>
                        </a:rPr>
                        <a:t>Area(Sq-ft)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Room(BHK)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Furnished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Rent(K)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400" b="1" i="0" u="none" strike="noStrike">
                          <a:solidFill>
                            <a:srgbClr val="000000"/>
                          </a:solidFill>
                          <a:effectLst/>
                          <a:latin typeface="Calibri" panose="020F0502020204030204" pitchFamily="34" charset="0"/>
                        </a:rPr>
                        <a:t>Average(K)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015152563"/>
                  </a:ext>
                </a:extLst>
              </a:tr>
              <a:tr h="269088">
                <a:tc>
                  <a:txBody>
                    <a:bodyPr/>
                    <a:lstStyle/>
                    <a:p>
                      <a:pPr algn="ctr" fontAlgn="b"/>
                      <a:r>
                        <a:rPr lang="en-IN" sz="1200" b="0" i="0" u="none" strike="noStrike">
                          <a:solidFill>
                            <a:srgbClr val="000000"/>
                          </a:solidFill>
                          <a:effectLst/>
                          <a:latin typeface="Calibri" panose="020F0502020204030204" pitchFamily="34" charset="0"/>
                        </a:rPr>
                        <a:t>480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742695"/>
                  </a:ext>
                </a:extLst>
              </a:tr>
              <a:tr h="269088">
                <a:tc>
                  <a:txBody>
                    <a:bodyPr/>
                    <a:lstStyle/>
                    <a:p>
                      <a:pPr algn="ctr" fontAlgn="b"/>
                      <a:r>
                        <a:rPr lang="en-IN" sz="1200" b="0" i="0" u="none" strike="noStrike">
                          <a:solidFill>
                            <a:srgbClr val="000000"/>
                          </a:solidFill>
                          <a:effectLst/>
                          <a:latin typeface="Calibri" panose="020F0502020204030204" pitchFamily="34" charset="0"/>
                        </a:rPr>
                        <a:t>255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3102416"/>
                  </a:ext>
                </a:extLst>
              </a:tr>
              <a:tr h="269088">
                <a:tc>
                  <a:txBody>
                    <a:bodyPr/>
                    <a:lstStyle/>
                    <a:p>
                      <a:pPr algn="ctr" fontAlgn="b"/>
                      <a:r>
                        <a:rPr lang="en-IN" sz="1200" b="0" i="0" u="none" strike="noStrike">
                          <a:solidFill>
                            <a:srgbClr val="000000"/>
                          </a:solidFill>
                          <a:effectLst/>
                          <a:latin typeface="Calibri" panose="020F0502020204030204" pitchFamily="34" charset="0"/>
                        </a:rPr>
                        <a:t>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8204235"/>
                  </a:ext>
                </a:extLst>
              </a:tr>
              <a:tr h="269088">
                <a:tc>
                  <a:txBody>
                    <a:bodyPr/>
                    <a:lstStyle/>
                    <a:p>
                      <a:pPr algn="ctr" fontAlgn="b"/>
                      <a:r>
                        <a:rPr lang="en-IN" sz="1200" b="0" i="0" u="none" strike="noStrike">
                          <a:solidFill>
                            <a:srgbClr val="000000"/>
                          </a:solidFill>
                          <a:effectLst/>
                          <a:latin typeface="Calibri" panose="020F0502020204030204" pitchFamily="34" charset="0"/>
                        </a:rPr>
                        <a:t>785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948927"/>
                  </a:ext>
                </a:extLst>
              </a:tr>
              <a:tr h="269088">
                <a:tc>
                  <a:txBody>
                    <a:bodyPr/>
                    <a:lstStyle/>
                    <a:p>
                      <a:pPr algn="ctr" fontAlgn="b"/>
                      <a:r>
                        <a:rPr lang="en-IN" sz="1200" b="0" i="0" u="none" strike="noStrike">
                          <a:solidFill>
                            <a:srgbClr val="000000"/>
                          </a:solidFill>
                          <a:effectLst/>
                          <a:latin typeface="Calibri" panose="020F0502020204030204" pitchFamily="34" charset="0"/>
                        </a:rPr>
                        <a:t>900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306715"/>
                  </a:ext>
                </a:extLst>
              </a:tr>
              <a:tr h="269088">
                <a:tc>
                  <a:txBody>
                    <a:bodyPr/>
                    <a:lstStyle/>
                    <a:p>
                      <a:pPr algn="ctr" fontAlgn="b"/>
                      <a:r>
                        <a:rPr lang="en-IN" sz="1200" b="0" i="0" u="none" strike="noStrike">
                          <a:solidFill>
                            <a:srgbClr val="000000"/>
                          </a:solidFill>
                          <a:effectLst/>
                          <a:latin typeface="Calibri" panose="020F0502020204030204" pitchFamily="34" charset="0"/>
                        </a:rPr>
                        <a:t>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2912015"/>
                  </a:ext>
                </a:extLst>
              </a:tr>
            </a:tbl>
          </a:graphicData>
        </a:graphic>
      </p:graphicFrame>
      <p:sp>
        <p:nvSpPr>
          <p:cNvPr id="10" name="TextBox 9">
            <a:extLst>
              <a:ext uri="{FF2B5EF4-FFF2-40B4-BE49-F238E27FC236}">
                <a16:creationId xmlns:a16="http://schemas.microsoft.com/office/drawing/2014/main" id="{A5219807-5E74-4113-9F01-7CC244E1DCB0}"/>
              </a:ext>
            </a:extLst>
          </p:cNvPr>
          <p:cNvSpPr txBox="1"/>
          <p:nvPr/>
        </p:nvSpPr>
        <p:spPr>
          <a:xfrm>
            <a:off x="769684" y="3641761"/>
            <a:ext cx="7417971" cy="738664"/>
          </a:xfrm>
          <a:prstGeom prst="rect">
            <a:avLst/>
          </a:prstGeom>
          <a:noFill/>
        </p:spPr>
        <p:txBody>
          <a:bodyPr wrap="square" rtlCol="0">
            <a:spAutoFit/>
          </a:bodyPr>
          <a:lstStyle/>
          <a:p>
            <a:pPr algn="ctr"/>
            <a:r>
              <a:rPr lang="en-US" sz="1400" b="1" dirty="0"/>
              <a:t>Step 1 : Calculate the average of the target label</a:t>
            </a:r>
          </a:p>
          <a:p>
            <a:pPr algn="ctr"/>
            <a:r>
              <a:rPr lang="en-US" sz="1400" dirty="0"/>
              <a:t>For regression, we start with a leaf that is the average value of the target variable. This leaf will be used as a baseline to approach the correct solution in the next steps.</a:t>
            </a:r>
            <a:endParaRPr lang="en-IN" sz="14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232E27ED-F40E-4570-BA7D-3E25DA6C43BD}"/>
                  </a:ext>
                </a:extLst>
              </p14:cNvPr>
              <p14:cNvContentPartPr/>
              <p14:nvPr/>
            </p14:nvContentPartPr>
            <p14:xfrm>
              <a:off x="2689560" y="970200"/>
              <a:ext cx="3991320" cy="245520"/>
            </p14:xfrm>
          </p:contentPart>
        </mc:Choice>
        <mc:Fallback>
          <p:pic>
            <p:nvPicPr>
              <p:cNvPr id="4" name="Ink 3">
                <a:extLst>
                  <a:ext uri="{FF2B5EF4-FFF2-40B4-BE49-F238E27FC236}">
                    <a16:creationId xmlns:a16="http://schemas.microsoft.com/office/drawing/2014/main" id="{232E27ED-F40E-4570-BA7D-3E25DA6C43BD}"/>
                  </a:ext>
                </a:extLst>
              </p:cNvPr>
              <p:cNvPicPr/>
              <p:nvPr/>
            </p:nvPicPr>
            <p:blipFill>
              <a:blip r:embed="rId3"/>
              <a:stretch>
                <a:fillRect/>
              </a:stretch>
            </p:blipFill>
            <p:spPr>
              <a:xfrm>
                <a:off x="2680200" y="960840"/>
                <a:ext cx="4010040" cy="264240"/>
              </a:xfrm>
              <a:prstGeom prst="rect">
                <a:avLst/>
              </a:prstGeom>
            </p:spPr>
          </p:pic>
        </mc:Fallback>
      </mc:AlternateContent>
    </p:spTree>
    <p:extLst>
      <p:ext uri="{BB962C8B-B14F-4D97-AF65-F5344CB8AC3E}">
        <p14:creationId xmlns:p14="http://schemas.microsoft.com/office/powerpoint/2010/main" val="1606692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C372-2CA6-4424-8889-EFB4A5CB5DBF}"/>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AF999321-01F4-4213-B3A1-D80D4DCA2644}"/>
              </a:ext>
            </a:extLst>
          </p:cNvPr>
          <p:cNvSpPr>
            <a:spLocks noGrp="1"/>
          </p:cNvSpPr>
          <p:nvPr>
            <p:ph type="sldNum" sz="quarter" idx="12"/>
          </p:nvPr>
        </p:nvSpPr>
        <p:spPr/>
        <p:txBody>
          <a:bodyPr/>
          <a:lstStyle/>
          <a:p>
            <a:fld id="{273EEA2F-D825-49D3-9C25-497F06EFD3F7}" type="slidenum">
              <a:rPr lang="en-IN" smtClean="0"/>
              <a:t>17</a:t>
            </a:fld>
            <a:endParaRPr lang="en-IN"/>
          </a:p>
        </p:txBody>
      </p:sp>
      <p:sp>
        <p:nvSpPr>
          <p:cNvPr id="5" name="Title 4">
            <a:extLst>
              <a:ext uri="{FF2B5EF4-FFF2-40B4-BE49-F238E27FC236}">
                <a16:creationId xmlns:a16="http://schemas.microsoft.com/office/drawing/2014/main" id="{D52DCE06-9A70-4BAF-8A86-C44D4E62885E}"/>
              </a:ext>
            </a:extLst>
          </p:cNvPr>
          <p:cNvSpPr>
            <a:spLocks noGrp="1"/>
          </p:cNvSpPr>
          <p:nvPr>
            <p:ph type="title"/>
          </p:nvPr>
        </p:nvSpPr>
        <p:spPr>
          <a:xfrm>
            <a:off x="316679" y="121966"/>
            <a:ext cx="6595849" cy="382564"/>
          </a:xfrm>
        </p:spPr>
        <p:txBody>
          <a:bodyPr/>
          <a:lstStyle/>
          <a:p>
            <a:r>
              <a:rPr lang="en-US" dirty="0"/>
              <a:t>Gradient Boosting Algorithm</a:t>
            </a:r>
            <a:endParaRPr lang="en-IN" dirty="0"/>
          </a:p>
        </p:txBody>
      </p:sp>
      <p:sp>
        <p:nvSpPr>
          <p:cNvPr id="11" name="TextBox 10">
            <a:extLst>
              <a:ext uri="{FF2B5EF4-FFF2-40B4-BE49-F238E27FC236}">
                <a16:creationId xmlns:a16="http://schemas.microsoft.com/office/drawing/2014/main" id="{B3B0B2F6-BECE-4C0C-A571-ECC92BDB80E4}"/>
              </a:ext>
            </a:extLst>
          </p:cNvPr>
          <p:cNvSpPr txBox="1"/>
          <p:nvPr/>
        </p:nvSpPr>
        <p:spPr>
          <a:xfrm>
            <a:off x="400050" y="972933"/>
            <a:ext cx="7376544" cy="369332"/>
          </a:xfrm>
          <a:prstGeom prst="rect">
            <a:avLst/>
          </a:prstGeom>
          <a:noFill/>
        </p:spPr>
        <p:txBody>
          <a:bodyPr wrap="square">
            <a:spAutoFit/>
          </a:bodyPr>
          <a:lstStyle/>
          <a:p>
            <a:r>
              <a:rPr lang="en-US" dirty="0"/>
              <a:t>Step 2 : For m = 1 to M (the maximum number of trees specified, </a:t>
            </a:r>
            <a:r>
              <a:rPr lang="en-US" dirty="0" err="1"/>
              <a:t>e.g</a:t>
            </a:r>
            <a:r>
              <a:rPr lang="en-US" dirty="0"/>
              <a:t> 100)</a:t>
            </a:r>
            <a:endParaRPr lang="en-IN" dirty="0"/>
          </a:p>
        </p:txBody>
      </p:sp>
      <p:pic>
        <p:nvPicPr>
          <p:cNvPr id="12" name="Picture 11">
            <a:extLst>
              <a:ext uri="{FF2B5EF4-FFF2-40B4-BE49-F238E27FC236}">
                <a16:creationId xmlns:a16="http://schemas.microsoft.com/office/drawing/2014/main" id="{7D0FC886-93AA-4213-8C24-713B0701CD50}"/>
              </a:ext>
            </a:extLst>
          </p:cNvPr>
          <p:cNvPicPr>
            <a:picLocks noChangeAspect="1"/>
          </p:cNvPicPr>
          <p:nvPr/>
        </p:nvPicPr>
        <p:blipFill>
          <a:blip r:embed="rId2"/>
          <a:stretch>
            <a:fillRect/>
          </a:stretch>
        </p:blipFill>
        <p:spPr>
          <a:xfrm>
            <a:off x="1138806" y="1982537"/>
            <a:ext cx="7376544" cy="1559717"/>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02615EF6-D266-4EE5-BE29-999F77F4EB0F}"/>
                  </a:ext>
                </a:extLst>
              </p14:cNvPr>
              <p14:cNvContentPartPr/>
              <p14:nvPr/>
            </p14:nvContentPartPr>
            <p14:xfrm>
              <a:off x="660240" y="1996920"/>
              <a:ext cx="7866000" cy="2635920"/>
            </p14:xfrm>
          </p:contentPart>
        </mc:Choice>
        <mc:Fallback>
          <p:pic>
            <p:nvPicPr>
              <p:cNvPr id="4" name="Ink 3">
                <a:extLst>
                  <a:ext uri="{FF2B5EF4-FFF2-40B4-BE49-F238E27FC236}">
                    <a16:creationId xmlns:a16="http://schemas.microsoft.com/office/drawing/2014/main" id="{02615EF6-D266-4EE5-BE29-999F77F4EB0F}"/>
                  </a:ext>
                </a:extLst>
              </p:cNvPr>
              <p:cNvPicPr/>
              <p:nvPr/>
            </p:nvPicPr>
            <p:blipFill>
              <a:blip r:embed="rId4"/>
              <a:stretch>
                <a:fillRect/>
              </a:stretch>
            </p:blipFill>
            <p:spPr>
              <a:xfrm>
                <a:off x="650880" y="1987560"/>
                <a:ext cx="7884720" cy="2654640"/>
              </a:xfrm>
              <a:prstGeom prst="rect">
                <a:avLst/>
              </a:prstGeom>
            </p:spPr>
          </p:pic>
        </mc:Fallback>
      </mc:AlternateContent>
    </p:spTree>
    <p:extLst>
      <p:ext uri="{BB962C8B-B14F-4D97-AF65-F5344CB8AC3E}">
        <p14:creationId xmlns:p14="http://schemas.microsoft.com/office/powerpoint/2010/main" val="4046294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C372-2CA6-4424-8889-EFB4A5CB5DBF}"/>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AF999321-01F4-4213-B3A1-D80D4DCA2644}"/>
              </a:ext>
            </a:extLst>
          </p:cNvPr>
          <p:cNvSpPr>
            <a:spLocks noGrp="1"/>
          </p:cNvSpPr>
          <p:nvPr>
            <p:ph type="sldNum" sz="quarter" idx="12"/>
          </p:nvPr>
        </p:nvSpPr>
        <p:spPr/>
        <p:txBody>
          <a:bodyPr/>
          <a:lstStyle/>
          <a:p>
            <a:fld id="{273EEA2F-D825-49D3-9C25-497F06EFD3F7}" type="slidenum">
              <a:rPr lang="en-IN" smtClean="0"/>
              <a:t>18</a:t>
            </a:fld>
            <a:endParaRPr lang="en-IN"/>
          </a:p>
        </p:txBody>
      </p:sp>
      <p:sp>
        <p:nvSpPr>
          <p:cNvPr id="5" name="Title 4">
            <a:extLst>
              <a:ext uri="{FF2B5EF4-FFF2-40B4-BE49-F238E27FC236}">
                <a16:creationId xmlns:a16="http://schemas.microsoft.com/office/drawing/2014/main" id="{D52DCE06-9A70-4BAF-8A86-C44D4E62885E}"/>
              </a:ext>
            </a:extLst>
          </p:cNvPr>
          <p:cNvSpPr>
            <a:spLocks noGrp="1"/>
          </p:cNvSpPr>
          <p:nvPr>
            <p:ph type="title"/>
          </p:nvPr>
        </p:nvSpPr>
        <p:spPr>
          <a:xfrm>
            <a:off x="316679" y="121966"/>
            <a:ext cx="6595849" cy="382564"/>
          </a:xfrm>
        </p:spPr>
        <p:txBody>
          <a:bodyPr/>
          <a:lstStyle/>
          <a:p>
            <a:r>
              <a:rPr lang="en-US" dirty="0"/>
              <a:t>Gradient Boosting Algorithm</a:t>
            </a:r>
            <a:endParaRPr lang="en-IN" dirty="0"/>
          </a:p>
        </p:txBody>
      </p:sp>
      <p:sp>
        <p:nvSpPr>
          <p:cNvPr id="10" name="TextBox 9">
            <a:extLst>
              <a:ext uri="{FF2B5EF4-FFF2-40B4-BE49-F238E27FC236}">
                <a16:creationId xmlns:a16="http://schemas.microsoft.com/office/drawing/2014/main" id="{A5219807-5E74-4113-9F01-7CC244E1DCB0}"/>
              </a:ext>
            </a:extLst>
          </p:cNvPr>
          <p:cNvSpPr txBox="1"/>
          <p:nvPr/>
        </p:nvSpPr>
        <p:spPr>
          <a:xfrm>
            <a:off x="769684" y="3641761"/>
            <a:ext cx="7417971" cy="307777"/>
          </a:xfrm>
          <a:prstGeom prst="rect">
            <a:avLst/>
          </a:prstGeom>
          <a:noFill/>
        </p:spPr>
        <p:txBody>
          <a:bodyPr wrap="square" rtlCol="0">
            <a:spAutoFit/>
          </a:bodyPr>
          <a:lstStyle/>
          <a:p>
            <a:pPr algn="ctr"/>
            <a:r>
              <a:rPr lang="en-US" sz="1400" b="1" dirty="0"/>
              <a:t>Step 2 : Calculate the residual for every sample in the dataset</a:t>
            </a:r>
          </a:p>
        </p:txBody>
      </p:sp>
      <p:graphicFrame>
        <p:nvGraphicFramePr>
          <p:cNvPr id="6" name="Table 5">
            <a:extLst>
              <a:ext uri="{FF2B5EF4-FFF2-40B4-BE49-F238E27FC236}">
                <a16:creationId xmlns:a16="http://schemas.microsoft.com/office/drawing/2014/main" id="{20F55FB9-755B-426A-9B78-E075DF777D42}"/>
              </a:ext>
            </a:extLst>
          </p:cNvPr>
          <p:cNvGraphicFramePr>
            <a:graphicFrameLocks noGrp="1"/>
          </p:cNvGraphicFramePr>
          <p:nvPr>
            <p:extLst>
              <p:ext uri="{D42A27DB-BD31-4B8C-83A1-F6EECF244321}">
                <p14:modId xmlns:p14="http://schemas.microsoft.com/office/powerpoint/2010/main" val="2669120848"/>
              </p:ext>
            </p:extLst>
          </p:nvPr>
        </p:nvGraphicFramePr>
        <p:xfrm>
          <a:off x="1713042" y="1481755"/>
          <a:ext cx="5409211" cy="1592296"/>
        </p:xfrm>
        <a:graphic>
          <a:graphicData uri="http://schemas.openxmlformats.org/drawingml/2006/table">
            <a:tbl>
              <a:tblPr/>
              <a:tblGrid>
                <a:gridCol w="993861">
                  <a:extLst>
                    <a:ext uri="{9D8B030D-6E8A-4147-A177-3AD203B41FA5}">
                      <a16:colId xmlns:a16="http://schemas.microsoft.com/office/drawing/2014/main" val="2924023899"/>
                    </a:ext>
                  </a:extLst>
                </a:gridCol>
                <a:gridCol w="1042740">
                  <a:extLst>
                    <a:ext uri="{9D8B030D-6E8A-4147-A177-3AD203B41FA5}">
                      <a16:colId xmlns:a16="http://schemas.microsoft.com/office/drawing/2014/main" val="3151577214"/>
                    </a:ext>
                  </a:extLst>
                </a:gridCol>
                <a:gridCol w="896104">
                  <a:extLst>
                    <a:ext uri="{9D8B030D-6E8A-4147-A177-3AD203B41FA5}">
                      <a16:colId xmlns:a16="http://schemas.microsoft.com/office/drawing/2014/main" val="3736934493"/>
                    </a:ext>
                  </a:extLst>
                </a:gridCol>
                <a:gridCol w="700591">
                  <a:extLst>
                    <a:ext uri="{9D8B030D-6E8A-4147-A177-3AD203B41FA5}">
                      <a16:colId xmlns:a16="http://schemas.microsoft.com/office/drawing/2014/main" val="2405943399"/>
                    </a:ext>
                  </a:extLst>
                </a:gridCol>
                <a:gridCol w="993861">
                  <a:extLst>
                    <a:ext uri="{9D8B030D-6E8A-4147-A177-3AD203B41FA5}">
                      <a16:colId xmlns:a16="http://schemas.microsoft.com/office/drawing/2014/main" val="3049482315"/>
                    </a:ext>
                  </a:extLst>
                </a:gridCol>
                <a:gridCol w="782054">
                  <a:extLst>
                    <a:ext uri="{9D8B030D-6E8A-4147-A177-3AD203B41FA5}">
                      <a16:colId xmlns:a16="http://schemas.microsoft.com/office/drawing/2014/main" val="761839200"/>
                    </a:ext>
                  </a:extLst>
                </a:gridCol>
              </a:tblGrid>
              <a:tr h="320524">
                <a:tc>
                  <a:txBody>
                    <a:bodyPr/>
                    <a:lstStyle/>
                    <a:p>
                      <a:pPr algn="ctr" fontAlgn="b"/>
                      <a:r>
                        <a:rPr lang="en-IN" sz="1400" b="1" i="0" u="none" strike="noStrike">
                          <a:solidFill>
                            <a:srgbClr val="000000"/>
                          </a:solidFill>
                          <a:effectLst/>
                          <a:latin typeface="Calibri" panose="020F0502020204030204" pitchFamily="34" charset="0"/>
                        </a:rPr>
                        <a:t>Area(Sq-ft)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Room(BHK)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dirty="0">
                          <a:solidFill>
                            <a:srgbClr val="000000"/>
                          </a:solidFill>
                          <a:effectLst/>
                          <a:latin typeface="Calibri" panose="020F0502020204030204" pitchFamily="34" charset="0"/>
                        </a:rPr>
                        <a:t>Furnished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Rent(K)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400" b="1" i="0" u="none" strike="noStrike">
                          <a:solidFill>
                            <a:srgbClr val="000000"/>
                          </a:solidFill>
                          <a:effectLst/>
                          <a:latin typeface="Calibri" panose="020F0502020204030204" pitchFamily="34" charset="0"/>
                        </a:rPr>
                        <a:t>Average(K)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400" b="1"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529614873"/>
                  </a:ext>
                </a:extLst>
              </a:tr>
              <a:tr h="211962">
                <a:tc>
                  <a:txBody>
                    <a:bodyPr/>
                    <a:lstStyle/>
                    <a:p>
                      <a:pPr algn="ctr" fontAlgn="b"/>
                      <a:r>
                        <a:rPr lang="en-IN" sz="1200" b="0" i="0" u="none" strike="noStrike">
                          <a:solidFill>
                            <a:srgbClr val="000000"/>
                          </a:solidFill>
                          <a:effectLst/>
                          <a:latin typeface="Calibri" panose="020F0502020204030204" pitchFamily="34" charset="0"/>
                        </a:rPr>
                        <a:t>480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4369805"/>
                  </a:ext>
                </a:extLst>
              </a:tr>
              <a:tr h="211962">
                <a:tc>
                  <a:txBody>
                    <a:bodyPr/>
                    <a:lstStyle/>
                    <a:p>
                      <a:pPr algn="ctr" fontAlgn="b"/>
                      <a:r>
                        <a:rPr lang="en-IN" sz="1200" b="0" i="0" u="none" strike="noStrike">
                          <a:solidFill>
                            <a:srgbClr val="000000"/>
                          </a:solidFill>
                          <a:effectLst/>
                          <a:latin typeface="Calibri" panose="020F0502020204030204" pitchFamily="34" charset="0"/>
                        </a:rPr>
                        <a:t>255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9767123"/>
                  </a:ext>
                </a:extLst>
              </a:tr>
              <a:tr h="211962">
                <a:tc>
                  <a:txBody>
                    <a:bodyPr/>
                    <a:lstStyle/>
                    <a:p>
                      <a:pPr algn="ctr" fontAlgn="b"/>
                      <a:r>
                        <a:rPr lang="en-IN" sz="1200" b="0" i="0" u="none" strike="noStrike">
                          <a:solidFill>
                            <a:srgbClr val="000000"/>
                          </a:solidFill>
                          <a:effectLst/>
                          <a:latin typeface="Calibri" panose="020F0502020204030204" pitchFamily="34" charset="0"/>
                        </a:rPr>
                        <a:t>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3090804"/>
                  </a:ext>
                </a:extLst>
              </a:tr>
              <a:tr h="211962">
                <a:tc>
                  <a:txBody>
                    <a:bodyPr/>
                    <a:lstStyle/>
                    <a:p>
                      <a:pPr algn="ctr" fontAlgn="b"/>
                      <a:r>
                        <a:rPr lang="en-IN" sz="1200" b="0" i="0" u="none" strike="noStrike">
                          <a:solidFill>
                            <a:srgbClr val="000000"/>
                          </a:solidFill>
                          <a:effectLst/>
                          <a:latin typeface="Calibri" panose="020F0502020204030204" pitchFamily="34" charset="0"/>
                        </a:rPr>
                        <a:t>785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1251699"/>
                  </a:ext>
                </a:extLst>
              </a:tr>
              <a:tr h="211962">
                <a:tc>
                  <a:txBody>
                    <a:bodyPr/>
                    <a:lstStyle/>
                    <a:p>
                      <a:pPr algn="ctr" fontAlgn="b"/>
                      <a:r>
                        <a:rPr lang="en-IN" sz="1200" b="0" i="0" u="none" strike="noStrike">
                          <a:solidFill>
                            <a:srgbClr val="000000"/>
                          </a:solidFill>
                          <a:effectLst/>
                          <a:latin typeface="Calibri" panose="020F0502020204030204" pitchFamily="34" charset="0"/>
                        </a:rPr>
                        <a:t>900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474973"/>
                  </a:ext>
                </a:extLst>
              </a:tr>
              <a:tr h="211962">
                <a:tc>
                  <a:txBody>
                    <a:bodyPr/>
                    <a:lstStyle/>
                    <a:p>
                      <a:pPr algn="ctr" fontAlgn="b"/>
                      <a:r>
                        <a:rPr lang="en-IN" sz="1200" b="0" i="0" u="none" strike="noStrike">
                          <a:solidFill>
                            <a:srgbClr val="000000"/>
                          </a:solidFill>
                          <a:effectLst/>
                          <a:latin typeface="Calibri" panose="020F0502020204030204" pitchFamily="34" charset="0"/>
                        </a:rPr>
                        <a:t>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2319849"/>
                  </a:ext>
                </a:extLst>
              </a:tr>
            </a:tbl>
          </a:graphicData>
        </a:graphic>
      </p:graphicFrame>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AACDBBBC-FCD2-4D45-8B72-0CDA038D8C7C}"/>
                  </a:ext>
                </a:extLst>
              </p14:cNvPr>
              <p14:cNvContentPartPr/>
              <p14:nvPr/>
            </p14:nvContentPartPr>
            <p14:xfrm>
              <a:off x="4954680" y="1304280"/>
              <a:ext cx="977400" cy="226080"/>
            </p14:xfrm>
          </p:contentPart>
        </mc:Choice>
        <mc:Fallback>
          <p:pic>
            <p:nvPicPr>
              <p:cNvPr id="4" name="Ink 3">
                <a:extLst>
                  <a:ext uri="{FF2B5EF4-FFF2-40B4-BE49-F238E27FC236}">
                    <a16:creationId xmlns:a16="http://schemas.microsoft.com/office/drawing/2014/main" id="{AACDBBBC-FCD2-4D45-8B72-0CDA038D8C7C}"/>
                  </a:ext>
                </a:extLst>
              </p:cNvPr>
              <p:cNvPicPr/>
              <p:nvPr/>
            </p:nvPicPr>
            <p:blipFill>
              <a:blip r:embed="rId3"/>
              <a:stretch>
                <a:fillRect/>
              </a:stretch>
            </p:blipFill>
            <p:spPr>
              <a:xfrm>
                <a:off x="4945320" y="1294920"/>
                <a:ext cx="996120" cy="244800"/>
              </a:xfrm>
              <a:prstGeom prst="rect">
                <a:avLst/>
              </a:prstGeom>
            </p:spPr>
          </p:pic>
        </mc:Fallback>
      </mc:AlternateContent>
    </p:spTree>
    <p:extLst>
      <p:ext uri="{BB962C8B-B14F-4D97-AF65-F5344CB8AC3E}">
        <p14:creationId xmlns:p14="http://schemas.microsoft.com/office/powerpoint/2010/main" val="3076840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C372-2CA6-4424-8889-EFB4A5CB5DBF}"/>
              </a:ext>
            </a:extLst>
          </p:cNvPr>
          <p:cNvSpPr>
            <a:spLocks noGrp="1"/>
          </p:cNvSpPr>
          <p:nvPr>
            <p:ph type="dt" sz="half" idx="10"/>
          </p:nvPr>
        </p:nvSpPr>
        <p:spPr/>
        <p:txBody>
          <a:bodyPr/>
          <a:lstStyle/>
          <a:p>
            <a:fld id="{9E6D2E29-3933-614D-82C7-D215195ADAE0}" type="datetime1">
              <a:rPr lang="en-IN" smtClean="0"/>
              <a:t>22-03-2022</a:t>
            </a:fld>
            <a:endParaRPr lang="en-IN" dirty="0"/>
          </a:p>
        </p:txBody>
      </p:sp>
      <p:sp>
        <p:nvSpPr>
          <p:cNvPr id="3" name="Slide Number Placeholder 2">
            <a:extLst>
              <a:ext uri="{FF2B5EF4-FFF2-40B4-BE49-F238E27FC236}">
                <a16:creationId xmlns:a16="http://schemas.microsoft.com/office/drawing/2014/main" id="{AF999321-01F4-4213-B3A1-D80D4DCA2644}"/>
              </a:ext>
            </a:extLst>
          </p:cNvPr>
          <p:cNvSpPr>
            <a:spLocks noGrp="1"/>
          </p:cNvSpPr>
          <p:nvPr>
            <p:ph type="sldNum" sz="quarter" idx="12"/>
          </p:nvPr>
        </p:nvSpPr>
        <p:spPr>
          <a:xfrm>
            <a:off x="6457950" y="4747690"/>
            <a:ext cx="2057400" cy="273844"/>
          </a:xfrm>
        </p:spPr>
        <p:txBody>
          <a:bodyPr/>
          <a:lstStyle/>
          <a:p>
            <a:fld id="{273EEA2F-D825-49D3-9C25-497F06EFD3F7}" type="slidenum">
              <a:rPr lang="en-IN" smtClean="0"/>
              <a:t>19</a:t>
            </a:fld>
            <a:endParaRPr lang="en-IN"/>
          </a:p>
        </p:txBody>
      </p:sp>
      <p:sp>
        <p:nvSpPr>
          <p:cNvPr id="5" name="Title 4">
            <a:extLst>
              <a:ext uri="{FF2B5EF4-FFF2-40B4-BE49-F238E27FC236}">
                <a16:creationId xmlns:a16="http://schemas.microsoft.com/office/drawing/2014/main" id="{D52DCE06-9A70-4BAF-8A86-C44D4E62885E}"/>
              </a:ext>
            </a:extLst>
          </p:cNvPr>
          <p:cNvSpPr>
            <a:spLocks noGrp="1"/>
          </p:cNvSpPr>
          <p:nvPr>
            <p:ph type="title"/>
          </p:nvPr>
        </p:nvSpPr>
        <p:spPr>
          <a:xfrm>
            <a:off x="316679" y="121966"/>
            <a:ext cx="6595849" cy="382564"/>
          </a:xfrm>
        </p:spPr>
        <p:txBody>
          <a:bodyPr/>
          <a:lstStyle/>
          <a:p>
            <a:r>
              <a:rPr lang="en-US" dirty="0"/>
              <a:t>Gradient Boosting Algorithm</a:t>
            </a:r>
            <a:endParaRPr lang="en-IN" dirty="0"/>
          </a:p>
        </p:txBody>
      </p:sp>
      <p:graphicFrame>
        <p:nvGraphicFramePr>
          <p:cNvPr id="6" name="Table 5">
            <a:extLst>
              <a:ext uri="{FF2B5EF4-FFF2-40B4-BE49-F238E27FC236}">
                <a16:creationId xmlns:a16="http://schemas.microsoft.com/office/drawing/2014/main" id="{20F55FB9-755B-426A-9B78-E075DF777D42}"/>
              </a:ext>
            </a:extLst>
          </p:cNvPr>
          <p:cNvGraphicFramePr>
            <a:graphicFrameLocks noGrp="1"/>
          </p:cNvGraphicFramePr>
          <p:nvPr/>
        </p:nvGraphicFramePr>
        <p:xfrm>
          <a:off x="1713042" y="1481755"/>
          <a:ext cx="5409211" cy="1592296"/>
        </p:xfrm>
        <a:graphic>
          <a:graphicData uri="http://schemas.openxmlformats.org/drawingml/2006/table">
            <a:tbl>
              <a:tblPr/>
              <a:tblGrid>
                <a:gridCol w="993861">
                  <a:extLst>
                    <a:ext uri="{9D8B030D-6E8A-4147-A177-3AD203B41FA5}">
                      <a16:colId xmlns:a16="http://schemas.microsoft.com/office/drawing/2014/main" val="2924023899"/>
                    </a:ext>
                  </a:extLst>
                </a:gridCol>
                <a:gridCol w="1042740">
                  <a:extLst>
                    <a:ext uri="{9D8B030D-6E8A-4147-A177-3AD203B41FA5}">
                      <a16:colId xmlns:a16="http://schemas.microsoft.com/office/drawing/2014/main" val="3151577214"/>
                    </a:ext>
                  </a:extLst>
                </a:gridCol>
                <a:gridCol w="896104">
                  <a:extLst>
                    <a:ext uri="{9D8B030D-6E8A-4147-A177-3AD203B41FA5}">
                      <a16:colId xmlns:a16="http://schemas.microsoft.com/office/drawing/2014/main" val="3736934493"/>
                    </a:ext>
                  </a:extLst>
                </a:gridCol>
                <a:gridCol w="700591">
                  <a:extLst>
                    <a:ext uri="{9D8B030D-6E8A-4147-A177-3AD203B41FA5}">
                      <a16:colId xmlns:a16="http://schemas.microsoft.com/office/drawing/2014/main" val="2405943399"/>
                    </a:ext>
                  </a:extLst>
                </a:gridCol>
                <a:gridCol w="993861">
                  <a:extLst>
                    <a:ext uri="{9D8B030D-6E8A-4147-A177-3AD203B41FA5}">
                      <a16:colId xmlns:a16="http://schemas.microsoft.com/office/drawing/2014/main" val="3049482315"/>
                    </a:ext>
                  </a:extLst>
                </a:gridCol>
                <a:gridCol w="782054">
                  <a:extLst>
                    <a:ext uri="{9D8B030D-6E8A-4147-A177-3AD203B41FA5}">
                      <a16:colId xmlns:a16="http://schemas.microsoft.com/office/drawing/2014/main" val="761839200"/>
                    </a:ext>
                  </a:extLst>
                </a:gridCol>
              </a:tblGrid>
              <a:tr h="320524">
                <a:tc>
                  <a:txBody>
                    <a:bodyPr/>
                    <a:lstStyle/>
                    <a:p>
                      <a:pPr algn="ctr" fontAlgn="b"/>
                      <a:r>
                        <a:rPr lang="en-IN" sz="1400" b="1" i="0" u="none" strike="noStrike">
                          <a:solidFill>
                            <a:srgbClr val="000000"/>
                          </a:solidFill>
                          <a:effectLst/>
                          <a:latin typeface="Calibri" panose="020F0502020204030204" pitchFamily="34" charset="0"/>
                        </a:rPr>
                        <a:t>Area(Sq-ft)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Room(BHK)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dirty="0">
                          <a:solidFill>
                            <a:srgbClr val="000000"/>
                          </a:solidFill>
                          <a:effectLst/>
                          <a:latin typeface="Calibri" panose="020F0502020204030204" pitchFamily="34" charset="0"/>
                        </a:rPr>
                        <a:t>Furnished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Rent(K)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400" b="1" i="0" u="none" strike="noStrike">
                          <a:solidFill>
                            <a:srgbClr val="000000"/>
                          </a:solidFill>
                          <a:effectLst/>
                          <a:latin typeface="Calibri" panose="020F0502020204030204" pitchFamily="34" charset="0"/>
                        </a:rPr>
                        <a:t>Average(K)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400" b="1"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529614873"/>
                  </a:ext>
                </a:extLst>
              </a:tr>
              <a:tr h="211962">
                <a:tc>
                  <a:txBody>
                    <a:bodyPr/>
                    <a:lstStyle/>
                    <a:p>
                      <a:pPr algn="ctr" fontAlgn="b"/>
                      <a:r>
                        <a:rPr lang="en-IN" sz="1200" b="0" i="0" u="none" strike="noStrike">
                          <a:solidFill>
                            <a:srgbClr val="000000"/>
                          </a:solidFill>
                          <a:effectLst/>
                          <a:latin typeface="Calibri" panose="020F0502020204030204" pitchFamily="34" charset="0"/>
                        </a:rPr>
                        <a:t>480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4369805"/>
                  </a:ext>
                </a:extLst>
              </a:tr>
              <a:tr h="211962">
                <a:tc>
                  <a:txBody>
                    <a:bodyPr/>
                    <a:lstStyle/>
                    <a:p>
                      <a:pPr algn="ctr" fontAlgn="b"/>
                      <a:r>
                        <a:rPr lang="en-IN" sz="1200" b="0" i="0" u="none" strike="noStrike">
                          <a:solidFill>
                            <a:srgbClr val="000000"/>
                          </a:solidFill>
                          <a:effectLst/>
                          <a:latin typeface="Calibri" panose="020F0502020204030204" pitchFamily="34" charset="0"/>
                        </a:rPr>
                        <a:t>255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9767123"/>
                  </a:ext>
                </a:extLst>
              </a:tr>
              <a:tr h="211962">
                <a:tc>
                  <a:txBody>
                    <a:bodyPr/>
                    <a:lstStyle/>
                    <a:p>
                      <a:pPr algn="ctr" fontAlgn="b"/>
                      <a:r>
                        <a:rPr lang="en-IN" sz="1200" b="0" i="0" u="none" strike="noStrike">
                          <a:solidFill>
                            <a:srgbClr val="000000"/>
                          </a:solidFill>
                          <a:effectLst/>
                          <a:latin typeface="Calibri" panose="020F0502020204030204" pitchFamily="34" charset="0"/>
                        </a:rPr>
                        <a:t>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3090804"/>
                  </a:ext>
                </a:extLst>
              </a:tr>
              <a:tr h="211962">
                <a:tc>
                  <a:txBody>
                    <a:bodyPr/>
                    <a:lstStyle/>
                    <a:p>
                      <a:pPr algn="ctr" fontAlgn="b"/>
                      <a:r>
                        <a:rPr lang="en-IN" sz="1200" b="0" i="0" u="none" strike="noStrike">
                          <a:solidFill>
                            <a:srgbClr val="000000"/>
                          </a:solidFill>
                          <a:effectLst/>
                          <a:latin typeface="Calibri" panose="020F0502020204030204" pitchFamily="34" charset="0"/>
                        </a:rPr>
                        <a:t>785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1251699"/>
                  </a:ext>
                </a:extLst>
              </a:tr>
              <a:tr h="211962">
                <a:tc>
                  <a:txBody>
                    <a:bodyPr/>
                    <a:lstStyle/>
                    <a:p>
                      <a:pPr algn="ctr" fontAlgn="b"/>
                      <a:r>
                        <a:rPr lang="en-IN" sz="1200" b="0" i="0" u="none" strike="noStrike">
                          <a:solidFill>
                            <a:srgbClr val="000000"/>
                          </a:solidFill>
                          <a:effectLst/>
                          <a:latin typeface="Calibri" panose="020F0502020204030204" pitchFamily="34" charset="0"/>
                        </a:rPr>
                        <a:t>900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474973"/>
                  </a:ext>
                </a:extLst>
              </a:tr>
              <a:tr h="211962">
                <a:tc>
                  <a:txBody>
                    <a:bodyPr/>
                    <a:lstStyle/>
                    <a:p>
                      <a:pPr algn="ctr" fontAlgn="b"/>
                      <a:r>
                        <a:rPr lang="en-IN" sz="1200" b="0" i="0" u="none" strike="noStrike">
                          <a:solidFill>
                            <a:srgbClr val="000000"/>
                          </a:solidFill>
                          <a:effectLst/>
                          <a:latin typeface="Calibri" panose="020F0502020204030204" pitchFamily="34" charset="0"/>
                        </a:rPr>
                        <a:t>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2319849"/>
                  </a:ext>
                </a:extLst>
              </a:tr>
            </a:tbl>
          </a:graphicData>
        </a:graphic>
      </p:graphicFrame>
      <p:sp>
        <p:nvSpPr>
          <p:cNvPr id="4" name="TextBox 3">
            <a:extLst>
              <a:ext uri="{FF2B5EF4-FFF2-40B4-BE49-F238E27FC236}">
                <a16:creationId xmlns:a16="http://schemas.microsoft.com/office/drawing/2014/main" id="{4B4F593B-8DFD-4B71-9544-236561416A11}"/>
              </a:ext>
            </a:extLst>
          </p:cNvPr>
          <p:cNvSpPr txBox="1"/>
          <p:nvPr/>
        </p:nvSpPr>
        <p:spPr>
          <a:xfrm>
            <a:off x="3674378" y="3354913"/>
            <a:ext cx="1795244" cy="276999"/>
          </a:xfrm>
          <a:prstGeom prst="rect">
            <a:avLst/>
          </a:prstGeom>
          <a:noFill/>
        </p:spPr>
        <p:txBody>
          <a:bodyPr wrap="square" rtlCol="0">
            <a:spAutoFit/>
          </a:bodyPr>
          <a:lstStyle/>
          <a:p>
            <a:pPr algn="ctr"/>
            <a:r>
              <a:rPr lang="en-US" sz="1200" b="1" dirty="0"/>
              <a:t>Sq footage&gt; 500</a:t>
            </a:r>
            <a:endParaRPr lang="en-IN" sz="1200" b="1" dirty="0"/>
          </a:p>
        </p:txBody>
      </p:sp>
      <p:sp>
        <p:nvSpPr>
          <p:cNvPr id="9" name="TextBox 8">
            <a:extLst>
              <a:ext uri="{FF2B5EF4-FFF2-40B4-BE49-F238E27FC236}">
                <a16:creationId xmlns:a16="http://schemas.microsoft.com/office/drawing/2014/main" id="{6B91E37D-9DA5-46E2-8FF4-C66882EEDA53}"/>
              </a:ext>
            </a:extLst>
          </p:cNvPr>
          <p:cNvSpPr txBox="1"/>
          <p:nvPr/>
        </p:nvSpPr>
        <p:spPr>
          <a:xfrm>
            <a:off x="4747235" y="4003380"/>
            <a:ext cx="1795244" cy="276999"/>
          </a:xfrm>
          <a:prstGeom prst="rect">
            <a:avLst/>
          </a:prstGeom>
          <a:noFill/>
        </p:spPr>
        <p:txBody>
          <a:bodyPr wrap="square" rtlCol="0">
            <a:spAutoFit/>
          </a:bodyPr>
          <a:lstStyle/>
          <a:p>
            <a:pPr algn="ctr"/>
            <a:r>
              <a:rPr lang="en-US" sz="1200" b="1" dirty="0"/>
              <a:t>Room &gt; 1</a:t>
            </a:r>
            <a:endParaRPr lang="en-IN" sz="1200" b="1" dirty="0"/>
          </a:p>
        </p:txBody>
      </p:sp>
      <p:sp>
        <p:nvSpPr>
          <p:cNvPr id="13" name="TextBox 12">
            <a:extLst>
              <a:ext uri="{FF2B5EF4-FFF2-40B4-BE49-F238E27FC236}">
                <a16:creationId xmlns:a16="http://schemas.microsoft.com/office/drawing/2014/main" id="{DC313EAF-88AC-4C13-9DC2-EA98D65AB50E}"/>
              </a:ext>
            </a:extLst>
          </p:cNvPr>
          <p:cNvSpPr txBox="1"/>
          <p:nvPr/>
        </p:nvSpPr>
        <p:spPr>
          <a:xfrm>
            <a:off x="4789185" y="4470690"/>
            <a:ext cx="724594" cy="276999"/>
          </a:xfrm>
          <a:prstGeom prst="rect">
            <a:avLst/>
          </a:prstGeom>
          <a:noFill/>
        </p:spPr>
        <p:txBody>
          <a:bodyPr wrap="square" rtlCol="0">
            <a:spAutoFit/>
          </a:bodyPr>
          <a:lstStyle/>
          <a:p>
            <a:pPr algn="ctr"/>
            <a:r>
              <a:rPr lang="en-US" sz="1200" b="1" dirty="0"/>
              <a:t>-12.7K</a:t>
            </a:r>
            <a:endParaRPr lang="en-IN" sz="1200" b="1" dirty="0"/>
          </a:p>
        </p:txBody>
      </p:sp>
      <p:sp>
        <p:nvSpPr>
          <p:cNvPr id="14" name="TextBox 13">
            <a:extLst>
              <a:ext uri="{FF2B5EF4-FFF2-40B4-BE49-F238E27FC236}">
                <a16:creationId xmlns:a16="http://schemas.microsoft.com/office/drawing/2014/main" id="{B394279C-FB09-4DB3-988C-288AE2A69A3D}"/>
              </a:ext>
            </a:extLst>
          </p:cNvPr>
          <p:cNvSpPr txBox="1"/>
          <p:nvPr/>
        </p:nvSpPr>
        <p:spPr>
          <a:xfrm>
            <a:off x="5733857" y="4470691"/>
            <a:ext cx="1067763" cy="276999"/>
          </a:xfrm>
          <a:prstGeom prst="rect">
            <a:avLst/>
          </a:prstGeom>
          <a:noFill/>
        </p:spPr>
        <p:txBody>
          <a:bodyPr wrap="square" rtlCol="0">
            <a:spAutoFit/>
          </a:bodyPr>
          <a:lstStyle/>
          <a:p>
            <a:pPr algn="ctr"/>
            <a:r>
              <a:rPr lang="en-US" sz="1200" b="1" dirty="0"/>
              <a:t>-17.7K,-15.7K</a:t>
            </a:r>
            <a:endParaRPr lang="en-IN" sz="1200" b="1" dirty="0"/>
          </a:p>
        </p:txBody>
      </p:sp>
      <p:cxnSp>
        <p:nvCxnSpPr>
          <p:cNvPr id="16" name="Straight Arrow Connector 15">
            <a:extLst>
              <a:ext uri="{FF2B5EF4-FFF2-40B4-BE49-F238E27FC236}">
                <a16:creationId xmlns:a16="http://schemas.microsoft.com/office/drawing/2014/main" id="{9F4B3265-0817-404D-BAB8-DA1E78121CD3}"/>
              </a:ext>
            </a:extLst>
          </p:cNvPr>
          <p:cNvCxnSpPr>
            <a:cxnSpLocks/>
            <a:stCxn id="4" idx="2"/>
            <a:endCxn id="9" idx="0"/>
          </p:cNvCxnSpPr>
          <p:nvPr/>
        </p:nvCxnSpPr>
        <p:spPr>
          <a:xfrm>
            <a:off x="4572000" y="3631912"/>
            <a:ext cx="1072857" cy="371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0F07BD6-E173-4F88-A06E-40FE7A17D9D1}"/>
              </a:ext>
            </a:extLst>
          </p:cNvPr>
          <p:cNvSpPr txBox="1"/>
          <p:nvPr/>
        </p:nvSpPr>
        <p:spPr>
          <a:xfrm>
            <a:off x="2598357" y="3998672"/>
            <a:ext cx="1795244" cy="276999"/>
          </a:xfrm>
          <a:prstGeom prst="rect">
            <a:avLst/>
          </a:prstGeom>
          <a:noFill/>
        </p:spPr>
        <p:txBody>
          <a:bodyPr wrap="square" rtlCol="0">
            <a:spAutoFit/>
          </a:bodyPr>
          <a:lstStyle/>
          <a:p>
            <a:pPr algn="ctr"/>
            <a:r>
              <a:rPr lang="en-US" sz="1200" b="1" dirty="0"/>
              <a:t>Furnished Y/N</a:t>
            </a:r>
            <a:endParaRPr lang="en-IN" sz="1200" b="1" dirty="0"/>
          </a:p>
        </p:txBody>
      </p:sp>
      <p:sp>
        <p:nvSpPr>
          <p:cNvPr id="11" name="TextBox 10">
            <a:extLst>
              <a:ext uri="{FF2B5EF4-FFF2-40B4-BE49-F238E27FC236}">
                <a16:creationId xmlns:a16="http://schemas.microsoft.com/office/drawing/2014/main" id="{FF9F3156-35B1-4F3B-BE7E-BDBAA0F64E25}"/>
              </a:ext>
            </a:extLst>
          </p:cNvPr>
          <p:cNvSpPr txBox="1"/>
          <p:nvPr/>
        </p:nvSpPr>
        <p:spPr>
          <a:xfrm>
            <a:off x="2713694" y="4531796"/>
            <a:ext cx="724595" cy="276999"/>
          </a:xfrm>
          <a:prstGeom prst="rect">
            <a:avLst/>
          </a:prstGeom>
          <a:noFill/>
        </p:spPr>
        <p:txBody>
          <a:bodyPr wrap="square" rtlCol="0">
            <a:spAutoFit/>
          </a:bodyPr>
          <a:lstStyle/>
          <a:p>
            <a:pPr algn="ctr"/>
            <a:r>
              <a:rPr lang="en-US" sz="1200" b="1" dirty="0"/>
              <a:t>27.3K</a:t>
            </a:r>
            <a:endParaRPr lang="en-IN" sz="1200" b="1" dirty="0"/>
          </a:p>
        </p:txBody>
      </p:sp>
      <p:sp>
        <p:nvSpPr>
          <p:cNvPr id="12" name="TextBox 11">
            <a:extLst>
              <a:ext uri="{FF2B5EF4-FFF2-40B4-BE49-F238E27FC236}">
                <a16:creationId xmlns:a16="http://schemas.microsoft.com/office/drawing/2014/main" id="{DB60AF32-449B-492D-AC01-D6ACBE6A023F}"/>
              </a:ext>
            </a:extLst>
          </p:cNvPr>
          <p:cNvSpPr txBox="1"/>
          <p:nvPr/>
        </p:nvSpPr>
        <p:spPr>
          <a:xfrm>
            <a:off x="3438424" y="4534328"/>
            <a:ext cx="1070649" cy="276999"/>
          </a:xfrm>
          <a:prstGeom prst="rect">
            <a:avLst/>
          </a:prstGeom>
          <a:noFill/>
        </p:spPr>
        <p:txBody>
          <a:bodyPr wrap="square" rtlCol="0">
            <a:spAutoFit/>
          </a:bodyPr>
          <a:lstStyle/>
          <a:p>
            <a:pPr algn="ctr"/>
            <a:r>
              <a:rPr lang="en-US" sz="1200" b="1" dirty="0"/>
              <a:t>7.3K, 11.3K</a:t>
            </a:r>
            <a:endParaRPr lang="en-IN" sz="1200" b="1" dirty="0"/>
          </a:p>
        </p:txBody>
      </p:sp>
      <p:cxnSp>
        <p:nvCxnSpPr>
          <p:cNvPr id="15" name="Straight Arrow Connector 14">
            <a:extLst>
              <a:ext uri="{FF2B5EF4-FFF2-40B4-BE49-F238E27FC236}">
                <a16:creationId xmlns:a16="http://schemas.microsoft.com/office/drawing/2014/main" id="{C2D0C792-A6F9-4A54-8653-45661682FFC6}"/>
              </a:ext>
            </a:extLst>
          </p:cNvPr>
          <p:cNvCxnSpPr>
            <a:cxnSpLocks/>
            <a:stCxn id="4" idx="2"/>
            <a:endCxn id="8" idx="0"/>
          </p:cNvCxnSpPr>
          <p:nvPr/>
        </p:nvCxnSpPr>
        <p:spPr>
          <a:xfrm flipH="1">
            <a:off x="3495979" y="3631912"/>
            <a:ext cx="1076021" cy="366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4EB5377-99E9-4B71-9CFA-10E15783304C}"/>
              </a:ext>
            </a:extLst>
          </p:cNvPr>
          <p:cNvCxnSpPr>
            <a:cxnSpLocks/>
            <a:stCxn id="8" idx="2"/>
            <a:endCxn id="11" idx="0"/>
          </p:cNvCxnSpPr>
          <p:nvPr/>
        </p:nvCxnSpPr>
        <p:spPr>
          <a:xfrm flipH="1">
            <a:off x="3075992" y="4275671"/>
            <a:ext cx="419987" cy="2561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9F9114D-01D0-49E4-A4A2-1823E3D1AC6E}"/>
              </a:ext>
            </a:extLst>
          </p:cNvPr>
          <p:cNvCxnSpPr>
            <a:cxnSpLocks/>
            <a:stCxn id="8" idx="2"/>
            <a:endCxn id="12" idx="0"/>
          </p:cNvCxnSpPr>
          <p:nvPr/>
        </p:nvCxnSpPr>
        <p:spPr>
          <a:xfrm>
            <a:off x="3495979" y="4275671"/>
            <a:ext cx="477770" cy="258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CE098ED-EC50-4A93-AA99-2F08B086A2A4}"/>
              </a:ext>
            </a:extLst>
          </p:cNvPr>
          <p:cNvCxnSpPr>
            <a:cxnSpLocks/>
            <a:stCxn id="9" idx="2"/>
            <a:endCxn id="13" idx="0"/>
          </p:cNvCxnSpPr>
          <p:nvPr/>
        </p:nvCxnSpPr>
        <p:spPr>
          <a:xfrm flipH="1">
            <a:off x="5151482" y="4280379"/>
            <a:ext cx="493375" cy="1903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A0148027-DCC1-476E-86D6-98D7FBC3E819}"/>
              </a:ext>
            </a:extLst>
          </p:cNvPr>
          <p:cNvCxnSpPr>
            <a:cxnSpLocks/>
            <a:stCxn id="9" idx="2"/>
            <a:endCxn id="14" idx="0"/>
          </p:cNvCxnSpPr>
          <p:nvPr/>
        </p:nvCxnSpPr>
        <p:spPr>
          <a:xfrm>
            <a:off x="5644857" y="4280379"/>
            <a:ext cx="622882" cy="1903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04536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24"/>
          <p:cNvPicPr preferRelativeResize="0">
            <a:picLocks noGrp="1"/>
          </p:cNvPicPr>
          <p:nvPr>
            <p:ph type="pic" idx="2"/>
          </p:nvPr>
        </p:nvPicPr>
        <p:blipFill rotWithShape="1">
          <a:blip r:embed="rId3">
            <a:alphaModFix/>
          </a:blip>
          <a:srcRect t="7698" b="7698"/>
          <a:stretch/>
        </p:blipFill>
        <p:spPr>
          <a:xfrm>
            <a:off x="0" y="-11"/>
            <a:ext cx="9144000" cy="5143500"/>
          </a:xfrm>
          <a:prstGeom prst="rect">
            <a:avLst/>
          </a:prstGeom>
          <a:noFill/>
          <a:ln>
            <a:noFill/>
          </a:ln>
        </p:spPr>
      </p:pic>
      <p:sp>
        <p:nvSpPr>
          <p:cNvPr id="398" name="Google Shape;398;p24"/>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6C36027-EA19-5546-BD93-2BE9B7E2B92B}" type="datetime1">
              <a:rPr lang="en-IN" sz="900" smtClean="0">
                <a:solidFill>
                  <a:srgbClr val="E72D3F"/>
                </a:solidFill>
                <a:latin typeface="Proxima Nova"/>
                <a:ea typeface="Proxima Nova"/>
                <a:cs typeface="Proxima Nova"/>
                <a:sym typeface="Proxima Nova"/>
              </a:rPr>
              <a:t>22-03-2022</a:t>
            </a:fld>
            <a:endParaRPr sz="900">
              <a:solidFill>
                <a:srgbClr val="E72D3F"/>
              </a:solidFill>
              <a:latin typeface="Proxima Nova"/>
              <a:ea typeface="Proxima Nova"/>
              <a:cs typeface="Proxima Nova"/>
              <a:sym typeface="Proxima Nova"/>
            </a:endParaRPr>
          </a:p>
        </p:txBody>
      </p:sp>
      <p:sp>
        <p:nvSpPr>
          <p:cNvPr id="399" name="Google Shape;399;p24"/>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900">
                <a:solidFill>
                  <a:srgbClr val="E72D3F"/>
                </a:solidFill>
                <a:latin typeface="Proxima Nova"/>
                <a:ea typeface="Proxima Nova"/>
                <a:cs typeface="Proxima Nova"/>
                <a:sym typeface="Proxima Nova"/>
              </a:rPr>
              <a:t>2</a:t>
            </a:fld>
            <a:endParaRPr sz="900">
              <a:solidFill>
                <a:srgbClr val="E72D3F"/>
              </a:solidFill>
              <a:latin typeface="Proxima Nova"/>
              <a:ea typeface="Proxima Nova"/>
              <a:cs typeface="Proxima Nova"/>
              <a:sym typeface="Proxima Nova"/>
            </a:endParaRPr>
          </a:p>
        </p:txBody>
      </p:sp>
      <p:pic>
        <p:nvPicPr>
          <p:cNvPr id="400" name="Google Shape;400;p24"/>
          <p:cNvPicPr preferRelativeResize="0"/>
          <p:nvPr/>
        </p:nvPicPr>
        <p:blipFill rotWithShape="1">
          <a:blip r:embed="rId4">
            <a:alphaModFix/>
          </a:blip>
          <a:srcRect/>
          <a:stretch/>
        </p:blipFill>
        <p:spPr>
          <a:xfrm>
            <a:off x="635172" y="0"/>
            <a:ext cx="3259769" cy="4041775"/>
          </a:xfrm>
          <a:prstGeom prst="rect">
            <a:avLst/>
          </a:prstGeom>
          <a:noFill/>
          <a:ln>
            <a:noFill/>
          </a:ln>
        </p:spPr>
      </p:pic>
      <p:sp>
        <p:nvSpPr>
          <p:cNvPr id="401" name="Google Shape;401;p24"/>
          <p:cNvSpPr txBox="1"/>
          <p:nvPr/>
        </p:nvSpPr>
        <p:spPr>
          <a:xfrm>
            <a:off x="635172" y="1063036"/>
            <a:ext cx="3259769" cy="1138297"/>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000000"/>
              </a:buClr>
              <a:buSzPts val="1800"/>
              <a:buFont typeface="Arial"/>
              <a:buNone/>
            </a:pPr>
            <a:r>
              <a:rPr lang="en-IN" sz="1600" b="1" i="0" u="none" strike="noStrike" cap="none" dirty="0">
                <a:solidFill>
                  <a:srgbClr val="FFFFFF"/>
                </a:solidFill>
                <a:latin typeface="Proxima Nova"/>
                <a:ea typeface="Proxima Nova"/>
                <a:cs typeface="Proxima Nova"/>
                <a:sym typeface="Proxima Nova"/>
              </a:rPr>
              <a:t>Course :</a:t>
            </a:r>
            <a:r>
              <a:rPr lang="en-IN" sz="1600" b="0" i="0" u="none" strike="noStrike" cap="none" dirty="0">
                <a:solidFill>
                  <a:schemeClr val="lt1"/>
                </a:solidFill>
                <a:latin typeface="Proxima Nova"/>
                <a:ea typeface="Proxima Nova"/>
                <a:cs typeface="Proxima Nova"/>
                <a:sym typeface="Proxima Nova"/>
              </a:rPr>
              <a:t> Machine Learning</a:t>
            </a:r>
            <a:endParaRPr sz="1600" dirty="0"/>
          </a:p>
          <a:p>
            <a:pPr lvl="0">
              <a:lnSpc>
                <a:spcPct val="90000"/>
              </a:lnSpc>
              <a:spcBef>
                <a:spcPts val="1000"/>
              </a:spcBef>
              <a:buClr>
                <a:srgbClr val="000000"/>
              </a:buClr>
              <a:buSzPts val="1800"/>
            </a:pPr>
            <a:r>
              <a:rPr lang="en-IN" sz="1600" b="1" i="0" u="none" strike="noStrike" cap="none" dirty="0">
                <a:solidFill>
                  <a:srgbClr val="FFFFFF"/>
                </a:solidFill>
                <a:latin typeface="Proxima Nova"/>
                <a:ea typeface="Proxima Nova"/>
                <a:cs typeface="Proxima Nova"/>
                <a:sym typeface="Proxima Nova"/>
              </a:rPr>
              <a:t>Lecture </a:t>
            </a:r>
            <a:r>
              <a:rPr lang="en-IN" sz="1600" b="1" dirty="0">
                <a:solidFill>
                  <a:srgbClr val="FFFFFF"/>
                </a:solidFill>
                <a:latin typeface="Proxima Nova"/>
                <a:ea typeface="Proxima Nova"/>
                <a:cs typeface="Proxima Nova"/>
                <a:sym typeface="Proxima Nova"/>
              </a:rPr>
              <a:t>On</a:t>
            </a:r>
            <a:r>
              <a:rPr lang="en-IN" sz="1600" b="1" i="0" u="none" strike="noStrike" cap="none" dirty="0">
                <a:solidFill>
                  <a:srgbClr val="FFFFFF"/>
                </a:solidFill>
                <a:latin typeface="Proxima Nova"/>
                <a:ea typeface="Proxima Nova"/>
                <a:cs typeface="Proxima Nova"/>
                <a:sym typeface="Proxima Nova"/>
              </a:rPr>
              <a:t> :</a:t>
            </a:r>
            <a:r>
              <a:rPr lang="en-IN" sz="1600" b="0" i="0" u="none" strike="noStrike" cap="none" dirty="0">
                <a:solidFill>
                  <a:srgbClr val="FFFFFF"/>
                </a:solidFill>
                <a:latin typeface="Proxima Nova"/>
                <a:ea typeface="Proxima Nova"/>
                <a:cs typeface="Proxima Nova"/>
                <a:sym typeface="Proxima Nova"/>
              </a:rPr>
              <a:t> </a:t>
            </a:r>
            <a:r>
              <a:rPr lang="en-IN" sz="1600" b="0" i="0" u="none" strike="noStrike" cap="none" dirty="0" err="1">
                <a:solidFill>
                  <a:srgbClr val="FFFFFF"/>
                </a:solidFill>
                <a:latin typeface="Proxima Nova"/>
                <a:ea typeface="Proxima Nova"/>
                <a:cs typeface="Proxima Nova"/>
                <a:sym typeface="Proxima Nova"/>
              </a:rPr>
              <a:t>XG</a:t>
            </a:r>
            <a:r>
              <a:rPr lang="en-IN" sz="1600" dirty="0" err="1">
                <a:solidFill>
                  <a:schemeClr val="lt1"/>
                </a:solidFill>
                <a:latin typeface="Proxima Nova"/>
              </a:rPr>
              <a:t>Boost</a:t>
            </a:r>
            <a:endParaRPr lang="en-IN" sz="1600" dirty="0">
              <a:solidFill>
                <a:schemeClr val="lt1"/>
              </a:solidFill>
              <a:latin typeface="Proxima Nova"/>
            </a:endParaRPr>
          </a:p>
          <a:p>
            <a:pPr lvl="0">
              <a:lnSpc>
                <a:spcPct val="90000"/>
              </a:lnSpc>
              <a:spcBef>
                <a:spcPts val="1000"/>
              </a:spcBef>
              <a:buClr>
                <a:srgbClr val="000000"/>
              </a:buClr>
              <a:buSzPts val="1800"/>
            </a:pPr>
            <a:r>
              <a:rPr lang="en-IN" sz="1600" b="1" i="0" u="none" strike="noStrike" cap="none" dirty="0">
                <a:solidFill>
                  <a:srgbClr val="FFFFFF"/>
                </a:solidFill>
                <a:latin typeface="Proxima Nova"/>
                <a:ea typeface="Proxima Nova"/>
                <a:cs typeface="Proxima Nova"/>
                <a:sym typeface="Proxima Nova"/>
              </a:rPr>
              <a:t>Instructor :</a:t>
            </a:r>
            <a:r>
              <a:rPr lang="en-IN" sz="1600" b="0" i="0" u="none" strike="noStrike" cap="none" dirty="0">
                <a:solidFill>
                  <a:schemeClr val="lt1"/>
                </a:solidFill>
                <a:latin typeface="Proxima Nova"/>
                <a:ea typeface="Proxima Nova"/>
                <a:cs typeface="Proxima Nova"/>
                <a:sym typeface="Proxima Nova"/>
              </a:rPr>
              <a:t> Manish Kumar</a:t>
            </a:r>
            <a:endParaRPr sz="1600" b="0" i="0" u="none" strike="noStrike" cap="none" dirty="0">
              <a:solidFill>
                <a:schemeClr val="lt1"/>
              </a:solidFill>
              <a:latin typeface="Proxima Nova"/>
              <a:ea typeface="Proxima Nova"/>
              <a:cs typeface="Proxima Nova"/>
              <a:sym typeface="Proxima Nova"/>
            </a:endParaRPr>
          </a:p>
        </p:txBody>
      </p:sp>
      <p:pic>
        <p:nvPicPr>
          <p:cNvPr id="402" name="Google Shape;402;p24"/>
          <p:cNvPicPr preferRelativeResize="0"/>
          <p:nvPr/>
        </p:nvPicPr>
        <p:blipFill rotWithShape="1">
          <a:blip r:embed="rId5">
            <a:alphaModFix/>
          </a:blip>
          <a:srcRect/>
          <a:stretch/>
        </p:blipFill>
        <p:spPr>
          <a:xfrm>
            <a:off x="7929288" y="210064"/>
            <a:ext cx="813630" cy="217218"/>
          </a:xfrm>
          <a:prstGeom prst="rect">
            <a:avLst/>
          </a:prstGeom>
          <a:noFill/>
          <a:ln>
            <a:noFill/>
          </a:ln>
        </p:spPr>
      </p:pic>
    </p:spTree>
    <p:extLst>
      <p:ext uri="{BB962C8B-B14F-4D97-AF65-F5344CB8AC3E}">
        <p14:creationId xmlns:p14="http://schemas.microsoft.com/office/powerpoint/2010/main" val="365138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C372-2CA6-4424-8889-EFB4A5CB5DBF}"/>
              </a:ext>
            </a:extLst>
          </p:cNvPr>
          <p:cNvSpPr>
            <a:spLocks noGrp="1"/>
          </p:cNvSpPr>
          <p:nvPr>
            <p:ph type="dt" sz="half" idx="10"/>
          </p:nvPr>
        </p:nvSpPr>
        <p:spPr/>
        <p:txBody>
          <a:bodyPr/>
          <a:lstStyle/>
          <a:p>
            <a:fld id="{9E6D2E29-3933-614D-82C7-D215195ADAE0}" type="datetime1">
              <a:rPr lang="en-IN" smtClean="0"/>
              <a:t>22-03-2022</a:t>
            </a:fld>
            <a:endParaRPr lang="en-IN" dirty="0"/>
          </a:p>
        </p:txBody>
      </p:sp>
      <p:sp>
        <p:nvSpPr>
          <p:cNvPr id="3" name="Slide Number Placeholder 2">
            <a:extLst>
              <a:ext uri="{FF2B5EF4-FFF2-40B4-BE49-F238E27FC236}">
                <a16:creationId xmlns:a16="http://schemas.microsoft.com/office/drawing/2014/main" id="{AF999321-01F4-4213-B3A1-D80D4DCA2644}"/>
              </a:ext>
            </a:extLst>
          </p:cNvPr>
          <p:cNvSpPr>
            <a:spLocks noGrp="1"/>
          </p:cNvSpPr>
          <p:nvPr>
            <p:ph type="sldNum" sz="quarter" idx="12"/>
          </p:nvPr>
        </p:nvSpPr>
        <p:spPr>
          <a:xfrm>
            <a:off x="6457950" y="4747690"/>
            <a:ext cx="2057400" cy="273844"/>
          </a:xfrm>
        </p:spPr>
        <p:txBody>
          <a:bodyPr/>
          <a:lstStyle/>
          <a:p>
            <a:fld id="{273EEA2F-D825-49D3-9C25-497F06EFD3F7}" type="slidenum">
              <a:rPr lang="en-IN" smtClean="0"/>
              <a:t>20</a:t>
            </a:fld>
            <a:endParaRPr lang="en-IN"/>
          </a:p>
        </p:txBody>
      </p:sp>
      <p:sp>
        <p:nvSpPr>
          <p:cNvPr id="5" name="Title 4">
            <a:extLst>
              <a:ext uri="{FF2B5EF4-FFF2-40B4-BE49-F238E27FC236}">
                <a16:creationId xmlns:a16="http://schemas.microsoft.com/office/drawing/2014/main" id="{D52DCE06-9A70-4BAF-8A86-C44D4E62885E}"/>
              </a:ext>
            </a:extLst>
          </p:cNvPr>
          <p:cNvSpPr>
            <a:spLocks noGrp="1"/>
          </p:cNvSpPr>
          <p:nvPr>
            <p:ph type="title"/>
          </p:nvPr>
        </p:nvSpPr>
        <p:spPr>
          <a:xfrm>
            <a:off x="316679" y="121966"/>
            <a:ext cx="6595849" cy="382564"/>
          </a:xfrm>
        </p:spPr>
        <p:txBody>
          <a:bodyPr/>
          <a:lstStyle/>
          <a:p>
            <a:r>
              <a:rPr lang="en-US" dirty="0"/>
              <a:t>Gradient Boosting Algorithm</a:t>
            </a:r>
            <a:endParaRPr lang="en-IN" dirty="0"/>
          </a:p>
        </p:txBody>
      </p:sp>
      <p:graphicFrame>
        <p:nvGraphicFramePr>
          <p:cNvPr id="6" name="Table 5">
            <a:extLst>
              <a:ext uri="{FF2B5EF4-FFF2-40B4-BE49-F238E27FC236}">
                <a16:creationId xmlns:a16="http://schemas.microsoft.com/office/drawing/2014/main" id="{20F55FB9-755B-426A-9B78-E075DF777D42}"/>
              </a:ext>
            </a:extLst>
          </p:cNvPr>
          <p:cNvGraphicFramePr>
            <a:graphicFrameLocks noGrp="1"/>
          </p:cNvGraphicFramePr>
          <p:nvPr/>
        </p:nvGraphicFramePr>
        <p:xfrm>
          <a:off x="1713042" y="1481755"/>
          <a:ext cx="5409211" cy="1592296"/>
        </p:xfrm>
        <a:graphic>
          <a:graphicData uri="http://schemas.openxmlformats.org/drawingml/2006/table">
            <a:tbl>
              <a:tblPr/>
              <a:tblGrid>
                <a:gridCol w="993861">
                  <a:extLst>
                    <a:ext uri="{9D8B030D-6E8A-4147-A177-3AD203B41FA5}">
                      <a16:colId xmlns:a16="http://schemas.microsoft.com/office/drawing/2014/main" val="2924023899"/>
                    </a:ext>
                  </a:extLst>
                </a:gridCol>
                <a:gridCol w="1042740">
                  <a:extLst>
                    <a:ext uri="{9D8B030D-6E8A-4147-A177-3AD203B41FA5}">
                      <a16:colId xmlns:a16="http://schemas.microsoft.com/office/drawing/2014/main" val="3151577214"/>
                    </a:ext>
                  </a:extLst>
                </a:gridCol>
                <a:gridCol w="896104">
                  <a:extLst>
                    <a:ext uri="{9D8B030D-6E8A-4147-A177-3AD203B41FA5}">
                      <a16:colId xmlns:a16="http://schemas.microsoft.com/office/drawing/2014/main" val="3736934493"/>
                    </a:ext>
                  </a:extLst>
                </a:gridCol>
                <a:gridCol w="700591">
                  <a:extLst>
                    <a:ext uri="{9D8B030D-6E8A-4147-A177-3AD203B41FA5}">
                      <a16:colId xmlns:a16="http://schemas.microsoft.com/office/drawing/2014/main" val="2405943399"/>
                    </a:ext>
                  </a:extLst>
                </a:gridCol>
                <a:gridCol w="993861">
                  <a:extLst>
                    <a:ext uri="{9D8B030D-6E8A-4147-A177-3AD203B41FA5}">
                      <a16:colId xmlns:a16="http://schemas.microsoft.com/office/drawing/2014/main" val="3049482315"/>
                    </a:ext>
                  </a:extLst>
                </a:gridCol>
                <a:gridCol w="782054">
                  <a:extLst>
                    <a:ext uri="{9D8B030D-6E8A-4147-A177-3AD203B41FA5}">
                      <a16:colId xmlns:a16="http://schemas.microsoft.com/office/drawing/2014/main" val="761839200"/>
                    </a:ext>
                  </a:extLst>
                </a:gridCol>
              </a:tblGrid>
              <a:tr h="320524">
                <a:tc>
                  <a:txBody>
                    <a:bodyPr/>
                    <a:lstStyle/>
                    <a:p>
                      <a:pPr algn="ctr" fontAlgn="b"/>
                      <a:r>
                        <a:rPr lang="en-IN" sz="1400" b="1" i="0" u="none" strike="noStrike">
                          <a:solidFill>
                            <a:srgbClr val="000000"/>
                          </a:solidFill>
                          <a:effectLst/>
                          <a:latin typeface="Calibri" panose="020F0502020204030204" pitchFamily="34" charset="0"/>
                        </a:rPr>
                        <a:t>Area(Sq-ft)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Room(BHK)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dirty="0">
                          <a:solidFill>
                            <a:srgbClr val="000000"/>
                          </a:solidFill>
                          <a:effectLst/>
                          <a:latin typeface="Calibri" panose="020F0502020204030204" pitchFamily="34" charset="0"/>
                        </a:rPr>
                        <a:t>Furnished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Rent(K)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400" b="1" i="0" u="none" strike="noStrike">
                          <a:solidFill>
                            <a:srgbClr val="000000"/>
                          </a:solidFill>
                          <a:effectLst/>
                          <a:latin typeface="Calibri" panose="020F0502020204030204" pitchFamily="34" charset="0"/>
                        </a:rPr>
                        <a:t>Average(K)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400" b="1"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529614873"/>
                  </a:ext>
                </a:extLst>
              </a:tr>
              <a:tr h="211962">
                <a:tc>
                  <a:txBody>
                    <a:bodyPr/>
                    <a:lstStyle/>
                    <a:p>
                      <a:pPr algn="ctr" fontAlgn="b"/>
                      <a:r>
                        <a:rPr lang="en-IN" sz="1200" b="0" i="0" u="none" strike="noStrike">
                          <a:solidFill>
                            <a:srgbClr val="000000"/>
                          </a:solidFill>
                          <a:effectLst/>
                          <a:latin typeface="Calibri" panose="020F0502020204030204" pitchFamily="34" charset="0"/>
                        </a:rPr>
                        <a:t>480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4369805"/>
                  </a:ext>
                </a:extLst>
              </a:tr>
              <a:tr h="211962">
                <a:tc>
                  <a:txBody>
                    <a:bodyPr/>
                    <a:lstStyle/>
                    <a:p>
                      <a:pPr algn="ctr" fontAlgn="b"/>
                      <a:r>
                        <a:rPr lang="en-IN" sz="1200" b="0" i="0" u="none" strike="noStrike">
                          <a:solidFill>
                            <a:srgbClr val="000000"/>
                          </a:solidFill>
                          <a:effectLst/>
                          <a:latin typeface="Calibri" panose="020F0502020204030204" pitchFamily="34" charset="0"/>
                        </a:rPr>
                        <a:t>255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9767123"/>
                  </a:ext>
                </a:extLst>
              </a:tr>
              <a:tr h="211962">
                <a:tc>
                  <a:txBody>
                    <a:bodyPr/>
                    <a:lstStyle/>
                    <a:p>
                      <a:pPr algn="ctr" fontAlgn="b"/>
                      <a:r>
                        <a:rPr lang="en-IN" sz="1200" b="0" i="0" u="none" strike="noStrike">
                          <a:solidFill>
                            <a:srgbClr val="000000"/>
                          </a:solidFill>
                          <a:effectLst/>
                          <a:latin typeface="Calibri" panose="020F0502020204030204" pitchFamily="34" charset="0"/>
                        </a:rPr>
                        <a:t>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3090804"/>
                  </a:ext>
                </a:extLst>
              </a:tr>
              <a:tr h="211962">
                <a:tc>
                  <a:txBody>
                    <a:bodyPr/>
                    <a:lstStyle/>
                    <a:p>
                      <a:pPr algn="ctr" fontAlgn="b"/>
                      <a:r>
                        <a:rPr lang="en-IN" sz="1200" b="0" i="0" u="none" strike="noStrike">
                          <a:solidFill>
                            <a:srgbClr val="000000"/>
                          </a:solidFill>
                          <a:effectLst/>
                          <a:latin typeface="Calibri" panose="020F0502020204030204" pitchFamily="34" charset="0"/>
                        </a:rPr>
                        <a:t>785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1251699"/>
                  </a:ext>
                </a:extLst>
              </a:tr>
              <a:tr h="211962">
                <a:tc>
                  <a:txBody>
                    <a:bodyPr/>
                    <a:lstStyle/>
                    <a:p>
                      <a:pPr algn="ctr" fontAlgn="b"/>
                      <a:r>
                        <a:rPr lang="en-IN" sz="1200" b="0" i="0" u="none" strike="noStrike">
                          <a:solidFill>
                            <a:srgbClr val="000000"/>
                          </a:solidFill>
                          <a:effectLst/>
                          <a:latin typeface="Calibri" panose="020F0502020204030204" pitchFamily="34" charset="0"/>
                        </a:rPr>
                        <a:t>900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474973"/>
                  </a:ext>
                </a:extLst>
              </a:tr>
              <a:tr h="211962">
                <a:tc>
                  <a:txBody>
                    <a:bodyPr/>
                    <a:lstStyle/>
                    <a:p>
                      <a:pPr algn="ctr" fontAlgn="b"/>
                      <a:r>
                        <a:rPr lang="en-IN" sz="1200" b="0" i="0" u="none" strike="noStrike">
                          <a:solidFill>
                            <a:srgbClr val="000000"/>
                          </a:solidFill>
                          <a:effectLst/>
                          <a:latin typeface="Calibri" panose="020F0502020204030204" pitchFamily="34" charset="0"/>
                        </a:rPr>
                        <a:t>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2319849"/>
                  </a:ext>
                </a:extLst>
              </a:tr>
            </a:tbl>
          </a:graphicData>
        </a:graphic>
      </p:graphicFrame>
      <p:sp>
        <p:nvSpPr>
          <p:cNvPr id="4" name="TextBox 3">
            <a:extLst>
              <a:ext uri="{FF2B5EF4-FFF2-40B4-BE49-F238E27FC236}">
                <a16:creationId xmlns:a16="http://schemas.microsoft.com/office/drawing/2014/main" id="{4B4F593B-8DFD-4B71-9544-236561416A11}"/>
              </a:ext>
            </a:extLst>
          </p:cNvPr>
          <p:cNvSpPr txBox="1"/>
          <p:nvPr/>
        </p:nvSpPr>
        <p:spPr>
          <a:xfrm>
            <a:off x="3674378" y="3354913"/>
            <a:ext cx="1795244" cy="276999"/>
          </a:xfrm>
          <a:prstGeom prst="rect">
            <a:avLst/>
          </a:prstGeom>
          <a:noFill/>
        </p:spPr>
        <p:txBody>
          <a:bodyPr wrap="square" rtlCol="0">
            <a:spAutoFit/>
          </a:bodyPr>
          <a:lstStyle/>
          <a:p>
            <a:pPr algn="ctr"/>
            <a:r>
              <a:rPr lang="en-US" sz="1200" b="1" dirty="0"/>
              <a:t>Sq footage&gt; 500</a:t>
            </a:r>
            <a:endParaRPr lang="en-IN" sz="1200" b="1" dirty="0"/>
          </a:p>
        </p:txBody>
      </p:sp>
      <p:sp>
        <p:nvSpPr>
          <p:cNvPr id="9" name="TextBox 8">
            <a:extLst>
              <a:ext uri="{FF2B5EF4-FFF2-40B4-BE49-F238E27FC236}">
                <a16:creationId xmlns:a16="http://schemas.microsoft.com/office/drawing/2014/main" id="{6B91E37D-9DA5-46E2-8FF4-C66882EEDA53}"/>
              </a:ext>
            </a:extLst>
          </p:cNvPr>
          <p:cNvSpPr txBox="1"/>
          <p:nvPr/>
        </p:nvSpPr>
        <p:spPr>
          <a:xfrm>
            <a:off x="4747235" y="4003380"/>
            <a:ext cx="1795244" cy="276999"/>
          </a:xfrm>
          <a:prstGeom prst="rect">
            <a:avLst/>
          </a:prstGeom>
          <a:noFill/>
        </p:spPr>
        <p:txBody>
          <a:bodyPr wrap="square" rtlCol="0">
            <a:spAutoFit/>
          </a:bodyPr>
          <a:lstStyle/>
          <a:p>
            <a:pPr algn="ctr"/>
            <a:r>
              <a:rPr lang="en-US" sz="1200" b="1" dirty="0"/>
              <a:t>Room &gt; 1</a:t>
            </a:r>
            <a:endParaRPr lang="en-IN" sz="1200" b="1" dirty="0"/>
          </a:p>
        </p:txBody>
      </p:sp>
      <p:sp>
        <p:nvSpPr>
          <p:cNvPr id="13" name="TextBox 12">
            <a:extLst>
              <a:ext uri="{FF2B5EF4-FFF2-40B4-BE49-F238E27FC236}">
                <a16:creationId xmlns:a16="http://schemas.microsoft.com/office/drawing/2014/main" id="{DC313EAF-88AC-4C13-9DC2-EA98D65AB50E}"/>
              </a:ext>
            </a:extLst>
          </p:cNvPr>
          <p:cNvSpPr txBox="1"/>
          <p:nvPr/>
        </p:nvSpPr>
        <p:spPr>
          <a:xfrm>
            <a:off x="4789185" y="4470690"/>
            <a:ext cx="724594" cy="276999"/>
          </a:xfrm>
          <a:prstGeom prst="rect">
            <a:avLst/>
          </a:prstGeom>
          <a:noFill/>
        </p:spPr>
        <p:txBody>
          <a:bodyPr wrap="square" rtlCol="0">
            <a:spAutoFit/>
          </a:bodyPr>
          <a:lstStyle/>
          <a:p>
            <a:pPr algn="ctr"/>
            <a:r>
              <a:rPr lang="en-US" sz="1200" b="1" dirty="0"/>
              <a:t>-12.7K</a:t>
            </a:r>
            <a:endParaRPr lang="en-IN" sz="1200" b="1" dirty="0"/>
          </a:p>
        </p:txBody>
      </p:sp>
      <p:sp>
        <p:nvSpPr>
          <p:cNvPr id="14" name="TextBox 13">
            <a:extLst>
              <a:ext uri="{FF2B5EF4-FFF2-40B4-BE49-F238E27FC236}">
                <a16:creationId xmlns:a16="http://schemas.microsoft.com/office/drawing/2014/main" id="{B394279C-FB09-4DB3-988C-288AE2A69A3D}"/>
              </a:ext>
            </a:extLst>
          </p:cNvPr>
          <p:cNvSpPr txBox="1"/>
          <p:nvPr/>
        </p:nvSpPr>
        <p:spPr>
          <a:xfrm>
            <a:off x="5733857" y="4470691"/>
            <a:ext cx="1067763" cy="276999"/>
          </a:xfrm>
          <a:prstGeom prst="rect">
            <a:avLst/>
          </a:prstGeom>
          <a:noFill/>
        </p:spPr>
        <p:txBody>
          <a:bodyPr wrap="square" rtlCol="0">
            <a:spAutoFit/>
          </a:bodyPr>
          <a:lstStyle/>
          <a:p>
            <a:pPr algn="ctr"/>
            <a:r>
              <a:rPr lang="en-US" sz="1200" b="1" dirty="0"/>
              <a:t>-17.7K,-15.7K</a:t>
            </a:r>
            <a:endParaRPr lang="en-IN" sz="1200" b="1" dirty="0"/>
          </a:p>
        </p:txBody>
      </p:sp>
      <p:cxnSp>
        <p:nvCxnSpPr>
          <p:cNvPr id="16" name="Straight Arrow Connector 15">
            <a:extLst>
              <a:ext uri="{FF2B5EF4-FFF2-40B4-BE49-F238E27FC236}">
                <a16:creationId xmlns:a16="http://schemas.microsoft.com/office/drawing/2014/main" id="{9F4B3265-0817-404D-BAB8-DA1E78121CD3}"/>
              </a:ext>
            </a:extLst>
          </p:cNvPr>
          <p:cNvCxnSpPr>
            <a:cxnSpLocks/>
            <a:stCxn id="4" idx="2"/>
            <a:endCxn id="9" idx="0"/>
          </p:cNvCxnSpPr>
          <p:nvPr/>
        </p:nvCxnSpPr>
        <p:spPr>
          <a:xfrm>
            <a:off x="4572000" y="3631912"/>
            <a:ext cx="1072857" cy="371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0F07BD6-E173-4F88-A06E-40FE7A17D9D1}"/>
              </a:ext>
            </a:extLst>
          </p:cNvPr>
          <p:cNvSpPr txBox="1"/>
          <p:nvPr/>
        </p:nvSpPr>
        <p:spPr>
          <a:xfrm>
            <a:off x="2598357" y="3998672"/>
            <a:ext cx="1795244" cy="276999"/>
          </a:xfrm>
          <a:prstGeom prst="rect">
            <a:avLst/>
          </a:prstGeom>
          <a:noFill/>
        </p:spPr>
        <p:txBody>
          <a:bodyPr wrap="square" rtlCol="0">
            <a:spAutoFit/>
          </a:bodyPr>
          <a:lstStyle/>
          <a:p>
            <a:pPr algn="ctr"/>
            <a:r>
              <a:rPr lang="en-US" sz="1200" b="1" dirty="0"/>
              <a:t>Furnished Y/N</a:t>
            </a:r>
            <a:endParaRPr lang="en-IN" sz="1200" b="1" dirty="0"/>
          </a:p>
        </p:txBody>
      </p:sp>
      <p:sp>
        <p:nvSpPr>
          <p:cNvPr id="11" name="TextBox 10">
            <a:extLst>
              <a:ext uri="{FF2B5EF4-FFF2-40B4-BE49-F238E27FC236}">
                <a16:creationId xmlns:a16="http://schemas.microsoft.com/office/drawing/2014/main" id="{FF9F3156-35B1-4F3B-BE7E-BDBAA0F64E25}"/>
              </a:ext>
            </a:extLst>
          </p:cNvPr>
          <p:cNvSpPr txBox="1"/>
          <p:nvPr/>
        </p:nvSpPr>
        <p:spPr>
          <a:xfrm>
            <a:off x="2713694" y="4531796"/>
            <a:ext cx="724595" cy="276999"/>
          </a:xfrm>
          <a:prstGeom prst="rect">
            <a:avLst/>
          </a:prstGeom>
          <a:noFill/>
        </p:spPr>
        <p:txBody>
          <a:bodyPr wrap="square" rtlCol="0">
            <a:spAutoFit/>
          </a:bodyPr>
          <a:lstStyle/>
          <a:p>
            <a:pPr algn="ctr"/>
            <a:r>
              <a:rPr lang="en-US" sz="1200" b="1" dirty="0"/>
              <a:t>27.3K</a:t>
            </a:r>
            <a:endParaRPr lang="en-IN" sz="1200" b="1" dirty="0"/>
          </a:p>
        </p:txBody>
      </p:sp>
      <p:sp>
        <p:nvSpPr>
          <p:cNvPr id="12" name="TextBox 11">
            <a:extLst>
              <a:ext uri="{FF2B5EF4-FFF2-40B4-BE49-F238E27FC236}">
                <a16:creationId xmlns:a16="http://schemas.microsoft.com/office/drawing/2014/main" id="{DB60AF32-449B-492D-AC01-D6ACBE6A023F}"/>
              </a:ext>
            </a:extLst>
          </p:cNvPr>
          <p:cNvSpPr txBox="1"/>
          <p:nvPr/>
        </p:nvSpPr>
        <p:spPr>
          <a:xfrm>
            <a:off x="3438424" y="4534328"/>
            <a:ext cx="1070649" cy="276999"/>
          </a:xfrm>
          <a:prstGeom prst="rect">
            <a:avLst/>
          </a:prstGeom>
          <a:noFill/>
        </p:spPr>
        <p:txBody>
          <a:bodyPr wrap="square" rtlCol="0">
            <a:spAutoFit/>
          </a:bodyPr>
          <a:lstStyle/>
          <a:p>
            <a:pPr algn="ctr"/>
            <a:r>
              <a:rPr lang="en-US" sz="1200" b="1" dirty="0"/>
              <a:t>9.3K</a:t>
            </a:r>
            <a:endParaRPr lang="en-IN" sz="1200" b="1" dirty="0"/>
          </a:p>
        </p:txBody>
      </p:sp>
      <p:cxnSp>
        <p:nvCxnSpPr>
          <p:cNvPr id="15" name="Straight Arrow Connector 14">
            <a:extLst>
              <a:ext uri="{FF2B5EF4-FFF2-40B4-BE49-F238E27FC236}">
                <a16:creationId xmlns:a16="http://schemas.microsoft.com/office/drawing/2014/main" id="{C2D0C792-A6F9-4A54-8653-45661682FFC6}"/>
              </a:ext>
            </a:extLst>
          </p:cNvPr>
          <p:cNvCxnSpPr>
            <a:cxnSpLocks/>
            <a:stCxn id="4" idx="2"/>
            <a:endCxn id="8" idx="0"/>
          </p:cNvCxnSpPr>
          <p:nvPr/>
        </p:nvCxnSpPr>
        <p:spPr>
          <a:xfrm flipH="1">
            <a:off x="3495979" y="3631912"/>
            <a:ext cx="1076021" cy="366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4EB5377-99E9-4B71-9CFA-10E15783304C}"/>
              </a:ext>
            </a:extLst>
          </p:cNvPr>
          <p:cNvCxnSpPr>
            <a:cxnSpLocks/>
            <a:stCxn id="8" idx="2"/>
            <a:endCxn id="11" idx="0"/>
          </p:cNvCxnSpPr>
          <p:nvPr/>
        </p:nvCxnSpPr>
        <p:spPr>
          <a:xfrm flipH="1">
            <a:off x="3075992" y="4275671"/>
            <a:ext cx="419987" cy="2561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9F9114D-01D0-49E4-A4A2-1823E3D1AC6E}"/>
              </a:ext>
            </a:extLst>
          </p:cNvPr>
          <p:cNvCxnSpPr>
            <a:cxnSpLocks/>
            <a:stCxn id="8" idx="2"/>
            <a:endCxn id="12" idx="0"/>
          </p:cNvCxnSpPr>
          <p:nvPr/>
        </p:nvCxnSpPr>
        <p:spPr>
          <a:xfrm>
            <a:off x="3495979" y="4275671"/>
            <a:ext cx="477770" cy="258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CE098ED-EC50-4A93-AA99-2F08B086A2A4}"/>
              </a:ext>
            </a:extLst>
          </p:cNvPr>
          <p:cNvCxnSpPr>
            <a:cxnSpLocks/>
            <a:stCxn id="9" idx="2"/>
            <a:endCxn id="13" idx="0"/>
          </p:cNvCxnSpPr>
          <p:nvPr/>
        </p:nvCxnSpPr>
        <p:spPr>
          <a:xfrm flipH="1">
            <a:off x="5151482" y="4280379"/>
            <a:ext cx="493375" cy="1903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A0148027-DCC1-476E-86D6-98D7FBC3E819}"/>
              </a:ext>
            </a:extLst>
          </p:cNvPr>
          <p:cNvCxnSpPr>
            <a:cxnSpLocks/>
            <a:stCxn id="9" idx="2"/>
            <a:endCxn id="14" idx="0"/>
          </p:cNvCxnSpPr>
          <p:nvPr/>
        </p:nvCxnSpPr>
        <p:spPr>
          <a:xfrm>
            <a:off x="5644857" y="4280379"/>
            <a:ext cx="622882" cy="1903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96274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C372-2CA6-4424-8889-EFB4A5CB5DBF}"/>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AF999321-01F4-4213-B3A1-D80D4DCA2644}"/>
              </a:ext>
            </a:extLst>
          </p:cNvPr>
          <p:cNvSpPr>
            <a:spLocks noGrp="1"/>
          </p:cNvSpPr>
          <p:nvPr>
            <p:ph type="sldNum" sz="quarter" idx="12"/>
          </p:nvPr>
        </p:nvSpPr>
        <p:spPr/>
        <p:txBody>
          <a:bodyPr/>
          <a:lstStyle/>
          <a:p>
            <a:fld id="{273EEA2F-D825-49D3-9C25-497F06EFD3F7}" type="slidenum">
              <a:rPr lang="en-IN" smtClean="0"/>
              <a:t>21</a:t>
            </a:fld>
            <a:endParaRPr lang="en-IN"/>
          </a:p>
        </p:txBody>
      </p:sp>
      <p:sp>
        <p:nvSpPr>
          <p:cNvPr id="5" name="Title 4">
            <a:extLst>
              <a:ext uri="{FF2B5EF4-FFF2-40B4-BE49-F238E27FC236}">
                <a16:creationId xmlns:a16="http://schemas.microsoft.com/office/drawing/2014/main" id="{D52DCE06-9A70-4BAF-8A86-C44D4E62885E}"/>
              </a:ext>
            </a:extLst>
          </p:cNvPr>
          <p:cNvSpPr>
            <a:spLocks noGrp="1"/>
          </p:cNvSpPr>
          <p:nvPr>
            <p:ph type="title"/>
          </p:nvPr>
        </p:nvSpPr>
        <p:spPr>
          <a:xfrm>
            <a:off x="316679" y="121966"/>
            <a:ext cx="6595849" cy="382564"/>
          </a:xfrm>
        </p:spPr>
        <p:txBody>
          <a:bodyPr/>
          <a:lstStyle/>
          <a:p>
            <a:r>
              <a:rPr lang="en-US" dirty="0"/>
              <a:t>Gradient Boosting Algorithm</a:t>
            </a:r>
            <a:endParaRPr lang="en-IN" dirty="0"/>
          </a:p>
        </p:txBody>
      </p:sp>
      <p:sp>
        <p:nvSpPr>
          <p:cNvPr id="10" name="TextBox 9">
            <a:extLst>
              <a:ext uri="{FF2B5EF4-FFF2-40B4-BE49-F238E27FC236}">
                <a16:creationId xmlns:a16="http://schemas.microsoft.com/office/drawing/2014/main" id="{A5219807-5E74-4113-9F01-7CC244E1DCB0}"/>
              </a:ext>
            </a:extLst>
          </p:cNvPr>
          <p:cNvSpPr txBox="1"/>
          <p:nvPr/>
        </p:nvSpPr>
        <p:spPr>
          <a:xfrm>
            <a:off x="769684" y="3641761"/>
            <a:ext cx="7417971" cy="646331"/>
          </a:xfrm>
          <a:prstGeom prst="rect">
            <a:avLst/>
          </a:prstGeom>
          <a:noFill/>
        </p:spPr>
        <p:txBody>
          <a:bodyPr wrap="square" rtlCol="0">
            <a:spAutoFit/>
          </a:bodyPr>
          <a:lstStyle/>
          <a:p>
            <a:pPr algn="ctr"/>
            <a:r>
              <a:rPr lang="en-US" sz="1200" b="1" dirty="0"/>
              <a:t>Step 3 : Construct the model on top of residuals</a:t>
            </a:r>
            <a:endParaRPr lang="en-US" sz="1200" dirty="0"/>
          </a:p>
          <a:p>
            <a:pPr algn="ctr"/>
            <a:r>
              <a:rPr lang="en-US" sz="1200" dirty="0"/>
              <a:t>We will now build a model(decision tree) which is aimed at predicting residuals. In other words, every leaf will contain a prediction as to the value of the residual</a:t>
            </a:r>
          </a:p>
        </p:txBody>
      </p:sp>
      <p:graphicFrame>
        <p:nvGraphicFramePr>
          <p:cNvPr id="7" name="Table 6">
            <a:extLst>
              <a:ext uri="{FF2B5EF4-FFF2-40B4-BE49-F238E27FC236}">
                <a16:creationId xmlns:a16="http://schemas.microsoft.com/office/drawing/2014/main" id="{870F6B31-1BE9-4A22-ADDD-AADF94A95E2F}"/>
              </a:ext>
            </a:extLst>
          </p:cNvPr>
          <p:cNvGraphicFramePr>
            <a:graphicFrameLocks noGrp="1"/>
          </p:cNvGraphicFramePr>
          <p:nvPr>
            <p:extLst>
              <p:ext uri="{D42A27DB-BD31-4B8C-83A1-F6EECF244321}">
                <p14:modId xmlns:p14="http://schemas.microsoft.com/office/powerpoint/2010/main" val="3805531927"/>
              </p:ext>
            </p:extLst>
          </p:nvPr>
        </p:nvGraphicFramePr>
        <p:xfrm>
          <a:off x="1687701" y="1540104"/>
          <a:ext cx="5768597" cy="1369394"/>
        </p:xfrm>
        <a:graphic>
          <a:graphicData uri="http://schemas.openxmlformats.org/drawingml/2006/table">
            <a:tbl>
              <a:tblPr/>
              <a:tblGrid>
                <a:gridCol w="926012">
                  <a:extLst>
                    <a:ext uri="{9D8B030D-6E8A-4147-A177-3AD203B41FA5}">
                      <a16:colId xmlns:a16="http://schemas.microsoft.com/office/drawing/2014/main" val="2622094394"/>
                    </a:ext>
                  </a:extLst>
                </a:gridCol>
                <a:gridCol w="971553">
                  <a:extLst>
                    <a:ext uri="{9D8B030D-6E8A-4147-A177-3AD203B41FA5}">
                      <a16:colId xmlns:a16="http://schemas.microsoft.com/office/drawing/2014/main" val="4136263427"/>
                    </a:ext>
                  </a:extLst>
                </a:gridCol>
                <a:gridCol w="834928">
                  <a:extLst>
                    <a:ext uri="{9D8B030D-6E8A-4147-A177-3AD203B41FA5}">
                      <a16:colId xmlns:a16="http://schemas.microsoft.com/office/drawing/2014/main" val="1238613981"/>
                    </a:ext>
                  </a:extLst>
                </a:gridCol>
                <a:gridCol w="652762">
                  <a:extLst>
                    <a:ext uri="{9D8B030D-6E8A-4147-A177-3AD203B41FA5}">
                      <a16:colId xmlns:a16="http://schemas.microsoft.com/office/drawing/2014/main" val="1571477059"/>
                    </a:ext>
                  </a:extLst>
                </a:gridCol>
                <a:gridCol w="926012">
                  <a:extLst>
                    <a:ext uri="{9D8B030D-6E8A-4147-A177-3AD203B41FA5}">
                      <a16:colId xmlns:a16="http://schemas.microsoft.com/office/drawing/2014/main" val="3302649715"/>
                    </a:ext>
                  </a:extLst>
                </a:gridCol>
                <a:gridCol w="728665">
                  <a:extLst>
                    <a:ext uri="{9D8B030D-6E8A-4147-A177-3AD203B41FA5}">
                      <a16:colId xmlns:a16="http://schemas.microsoft.com/office/drawing/2014/main" val="1050320651"/>
                    </a:ext>
                  </a:extLst>
                </a:gridCol>
                <a:gridCol w="728665">
                  <a:extLst>
                    <a:ext uri="{9D8B030D-6E8A-4147-A177-3AD203B41FA5}">
                      <a16:colId xmlns:a16="http://schemas.microsoft.com/office/drawing/2014/main" val="4113889798"/>
                    </a:ext>
                  </a:extLst>
                </a:gridCol>
              </a:tblGrid>
              <a:tr h="226394">
                <a:tc>
                  <a:txBody>
                    <a:bodyPr/>
                    <a:lstStyle/>
                    <a:p>
                      <a:pPr algn="ctr" fontAlgn="b"/>
                      <a:r>
                        <a:rPr lang="en-IN" sz="1400" b="1" i="0" u="none" strike="noStrike">
                          <a:solidFill>
                            <a:srgbClr val="000000"/>
                          </a:solidFill>
                          <a:effectLst/>
                          <a:latin typeface="Calibri" panose="020F0502020204030204" pitchFamily="34" charset="0"/>
                        </a:rPr>
                        <a:t>Area(Sq-ft)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Room(BHK)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Furnished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Rent(K)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400" b="1" i="0" u="none" strike="noStrike">
                          <a:solidFill>
                            <a:srgbClr val="000000"/>
                          </a:solidFill>
                          <a:effectLst/>
                          <a:latin typeface="Calibri" panose="020F0502020204030204" pitchFamily="34" charset="0"/>
                        </a:rPr>
                        <a:t>Average(K)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400" b="1"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400" b="1"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304985777"/>
                  </a:ext>
                </a:extLst>
              </a:tr>
              <a:tr h="185396">
                <a:tc>
                  <a:txBody>
                    <a:bodyPr/>
                    <a:lstStyle/>
                    <a:p>
                      <a:pPr algn="ctr" fontAlgn="b"/>
                      <a:r>
                        <a:rPr lang="en-IN" sz="1200" b="0" i="0" u="none" strike="noStrike">
                          <a:solidFill>
                            <a:srgbClr val="000000"/>
                          </a:solidFill>
                          <a:effectLst/>
                          <a:latin typeface="Calibri" panose="020F0502020204030204" pitchFamily="34" charset="0"/>
                        </a:rPr>
                        <a:t>480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7679515"/>
                  </a:ext>
                </a:extLst>
              </a:tr>
              <a:tr h="185396">
                <a:tc>
                  <a:txBody>
                    <a:bodyPr/>
                    <a:lstStyle/>
                    <a:p>
                      <a:pPr algn="ctr" fontAlgn="b"/>
                      <a:r>
                        <a:rPr lang="en-IN" sz="1200" b="0" i="0" u="none" strike="noStrike">
                          <a:solidFill>
                            <a:srgbClr val="000000"/>
                          </a:solidFill>
                          <a:effectLst/>
                          <a:latin typeface="Calibri" panose="020F0502020204030204" pitchFamily="34" charset="0"/>
                        </a:rPr>
                        <a:t>255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4180806"/>
                  </a:ext>
                </a:extLst>
              </a:tr>
              <a:tr h="185396">
                <a:tc>
                  <a:txBody>
                    <a:bodyPr/>
                    <a:lstStyle/>
                    <a:p>
                      <a:pPr algn="ctr" fontAlgn="b"/>
                      <a:r>
                        <a:rPr lang="en-IN" sz="1200" b="0" i="0" u="none" strike="noStrike">
                          <a:solidFill>
                            <a:srgbClr val="000000"/>
                          </a:solidFill>
                          <a:effectLst/>
                          <a:latin typeface="Calibri" panose="020F0502020204030204" pitchFamily="34" charset="0"/>
                        </a:rPr>
                        <a:t>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2291670"/>
                  </a:ext>
                </a:extLst>
              </a:tr>
              <a:tr h="185396">
                <a:tc>
                  <a:txBody>
                    <a:bodyPr/>
                    <a:lstStyle/>
                    <a:p>
                      <a:pPr algn="ctr" fontAlgn="b"/>
                      <a:r>
                        <a:rPr lang="en-IN" sz="1200" b="0" i="0" u="none" strike="noStrike">
                          <a:solidFill>
                            <a:srgbClr val="000000"/>
                          </a:solidFill>
                          <a:effectLst/>
                          <a:latin typeface="Calibri" panose="020F0502020204030204" pitchFamily="34" charset="0"/>
                        </a:rPr>
                        <a:t>785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9.3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0340883"/>
                  </a:ext>
                </a:extLst>
              </a:tr>
              <a:tr h="185396">
                <a:tc>
                  <a:txBody>
                    <a:bodyPr/>
                    <a:lstStyle/>
                    <a:p>
                      <a:pPr algn="ctr" fontAlgn="b"/>
                      <a:r>
                        <a:rPr lang="en-IN" sz="1200" b="0" i="0" u="none" strike="noStrike">
                          <a:solidFill>
                            <a:srgbClr val="000000"/>
                          </a:solidFill>
                          <a:effectLst/>
                          <a:latin typeface="Calibri" panose="020F0502020204030204" pitchFamily="34" charset="0"/>
                        </a:rPr>
                        <a:t>900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499459"/>
                  </a:ext>
                </a:extLst>
              </a:tr>
              <a:tr h="185396">
                <a:tc>
                  <a:txBody>
                    <a:bodyPr/>
                    <a:lstStyle/>
                    <a:p>
                      <a:pPr algn="ctr" fontAlgn="b"/>
                      <a:r>
                        <a:rPr lang="en-IN" sz="1200" b="0" i="0" u="none" strike="noStrike">
                          <a:solidFill>
                            <a:srgbClr val="000000"/>
                          </a:solidFill>
                          <a:effectLst/>
                          <a:latin typeface="Calibri" panose="020F0502020204030204" pitchFamily="34" charset="0"/>
                        </a:rPr>
                        <a:t>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-16.7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584260"/>
                  </a:ext>
                </a:extLst>
              </a:tr>
            </a:tbl>
          </a:graphicData>
        </a:graphic>
      </p:graphicFrame>
    </p:spTree>
    <p:extLst>
      <p:ext uri="{BB962C8B-B14F-4D97-AF65-F5344CB8AC3E}">
        <p14:creationId xmlns:p14="http://schemas.microsoft.com/office/powerpoint/2010/main" val="207314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C372-2CA6-4424-8889-EFB4A5CB5DBF}"/>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AF999321-01F4-4213-B3A1-D80D4DCA2644}"/>
              </a:ext>
            </a:extLst>
          </p:cNvPr>
          <p:cNvSpPr>
            <a:spLocks noGrp="1"/>
          </p:cNvSpPr>
          <p:nvPr>
            <p:ph type="sldNum" sz="quarter" idx="12"/>
          </p:nvPr>
        </p:nvSpPr>
        <p:spPr/>
        <p:txBody>
          <a:bodyPr/>
          <a:lstStyle/>
          <a:p>
            <a:fld id="{273EEA2F-D825-49D3-9C25-497F06EFD3F7}" type="slidenum">
              <a:rPr lang="en-IN" smtClean="0"/>
              <a:t>22</a:t>
            </a:fld>
            <a:endParaRPr lang="en-IN"/>
          </a:p>
        </p:txBody>
      </p:sp>
      <p:sp>
        <p:nvSpPr>
          <p:cNvPr id="5" name="Title 4">
            <a:extLst>
              <a:ext uri="{FF2B5EF4-FFF2-40B4-BE49-F238E27FC236}">
                <a16:creationId xmlns:a16="http://schemas.microsoft.com/office/drawing/2014/main" id="{D52DCE06-9A70-4BAF-8A86-C44D4E62885E}"/>
              </a:ext>
            </a:extLst>
          </p:cNvPr>
          <p:cNvSpPr>
            <a:spLocks noGrp="1"/>
          </p:cNvSpPr>
          <p:nvPr>
            <p:ph type="title"/>
          </p:nvPr>
        </p:nvSpPr>
        <p:spPr>
          <a:xfrm>
            <a:off x="316679" y="121966"/>
            <a:ext cx="6595849" cy="382564"/>
          </a:xfrm>
        </p:spPr>
        <p:txBody>
          <a:bodyPr/>
          <a:lstStyle/>
          <a:p>
            <a:r>
              <a:rPr lang="en-US" dirty="0"/>
              <a:t>Gradient Boosting Algorithm</a:t>
            </a:r>
            <a:endParaRPr lang="en-IN" dirty="0"/>
          </a:p>
        </p:txBody>
      </p:sp>
      <p:sp>
        <p:nvSpPr>
          <p:cNvPr id="10" name="TextBox 9">
            <a:extLst>
              <a:ext uri="{FF2B5EF4-FFF2-40B4-BE49-F238E27FC236}">
                <a16:creationId xmlns:a16="http://schemas.microsoft.com/office/drawing/2014/main" id="{A5219807-5E74-4113-9F01-7CC244E1DCB0}"/>
              </a:ext>
            </a:extLst>
          </p:cNvPr>
          <p:cNvSpPr txBox="1"/>
          <p:nvPr/>
        </p:nvSpPr>
        <p:spPr>
          <a:xfrm>
            <a:off x="375966" y="3972753"/>
            <a:ext cx="4605557" cy="646331"/>
          </a:xfrm>
          <a:prstGeom prst="rect">
            <a:avLst/>
          </a:prstGeom>
          <a:noFill/>
        </p:spPr>
        <p:txBody>
          <a:bodyPr wrap="square" rtlCol="0">
            <a:spAutoFit/>
          </a:bodyPr>
          <a:lstStyle/>
          <a:p>
            <a:pPr algn="ctr"/>
            <a:r>
              <a:rPr lang="en-US" sz="1200" b="1" dirty="0"/>
              <a:t>Step 4 : Compute the predictions</a:t>
            </a:r>
            <a:endParaRPr lang="en-US" sz="1200" dirty="0"/>
          </a:p>
          <a:p>
            <a:pPr algn="ctr"/>
            <a:r>
              <a:rPr lang="en-US" sz="1200" dirty="0"/>
              <a:t>27.7K(Average rent) + 0.1(LR)(Residual of the sample) = New Prediction</a:t>
            </a:r>
          </a:p>
          <a:p>
            <a:pPr algn="ctr"/>
            <a:r>
              <a:rPr lang="en-US" sz="1200" dirty="0"/>
              <a:t>27.7 +0.1*(-12.7) = 26.4</a:t>
            </a:r>
          </a:p>
        </p:txBody>
      </p:sp>
      <p:graphicFrame>
        <p:nvGraphicFramePr>
          <p:cNvPr id="6" name="Table 5">
            <a:extLst>
              <a:ext uri="{FF2B5EF4-FFF2-40B4-BE49-F238E27FC236}">
                <a16:creationId xmlns:a16="http://schemas.microsoft.com/office/drawing/2014/main" id="{9912F4EA-53C4-4876-ADBB-AC4F6545778E}"/>
              </a:ext>
            </a:extLst>
          </p:cNvPr>
          <p:cNvGraphicFramePr>
            <a:graphicFrameLocks noGrp="1"/>
          </p:cNvGraphicFramePr>
          <p:nvPr>
            <p:extLst>
              <p:ext uri="{D42A27DB-BD31-4B8C-83A1-F6EECF244321}">
                <p14:modId xmlns:p14="http://schemas.microsoft.com/office/powerpoint/2010/main" val="2024812369"/>
              </p:ext>
            </p:extLst>
          </p:nvPr>
        </p:nvGraphicFramePr>
        <p:xfrm>
          <a:off x="1756851" y="798275"/>
          <a:ext cx="5848409" cy="1455077"/>
        </p:xfrm>
        <a:graphic>
          <a:graphicData uri="http://schemas.openxmlformats.org/drawingml/2006/table">
            <a:tbl>
              <a:tblPr/>
              <a:tblGrid>
                <a:gridCol w="933908">
                  <a:extLst>
                    <a:ext uri="{9D8B030D-6E8A-4147-A177-3AD203B41FA5}">
                      <a16:colId xmlns:a16="http://schemas.microsoft.com/office/drawing/2014/main" val="2069064604"/>
                    </a:ext>
                  </a:extLst>
                </a:gridCol>
                <a:gridCol w="979838">
                  <a:extLst>
                    <a:ext uri="{9D8B030D-6E8A-4147-A177-3AD203B41FA5}">
                      <a16:colId xmlns:a16="http://schemas.microsoft.com/office/drawing/2014/main" val="1438869781"/>
                    </a:ext>
                  </a:extLst>
                </a:gridCol>
                <a:gridCol w="842048">
                  <a:extLst>
                    <a:ext uri="{9D8B030D-6E8A-4147-A177-3AD203B41FA5}">
                      <a16:colId xmlns:a16="http://schemas.microsoft.com/office/drawing/2014/main" val="501385646"/>
                    </a:ext>
                  </a:extLst>
                </a:gridCol>
                <a:gridCol w="658329">
                  <a:extLst>
                    <a:ext uri="{9D8B030D-6E8A-4147-A177-3AD203B41FA5}">
                      <a16:colId xmlns:a16="http://schemas.microsoft.com/office/drawing/2014/main" val="523516770"/>
                    </a:ext>
                  </a:extLst>
                </a:gridCol>
                <a:gridCol w="933908">
                  <a:extLst>
                    <a:ext uri="{9D8B030D-6E8A-4147-A177-3AD203B41FA5}">
                      <a16:colId xmlns:a16="http://schemas.microsoft.com/office/drawing/2014/main" val="1206178867"/>
                    </a:ext>
                  </a:extLst>
                </a:gridCol>
                <a:gridCol w="734879">
                  <a:extLst>
                    <a:ext uri="{9D8B030D-6E8A-4147-A177-3AD203B41FA5}">
                      <a16:colId xmlns:a16="http://schemas.microsoft.com/office/drawing/2014/main" val="4079486483"/>
                    </a:ext>
                  </a:extLst>
                </a:gridCol>
                <a:gridCol w="765499">
                  <a:extLst>
                    <a:ext uri="{9D8B030D-6E8A-4147-A177-3AD203B41FA5}">
                      <a16:colId xmlns:a16="http://schemas.microsoft.com/office/drawing/2014/main" val="3658063442"/>
                    </a:ext>
                  </a:extLst>
                </a:gridCol>
              </a:tblGrid>
              <a:tr h="251561">
                <a:tc>
                  <a:txBody>
                    <a:bodyPr/>
                    <a:lstStyle/>
                    <a:p>
                      <a:pPr algn="ctr" fontAlgn="b"/>
                      <a:r>
                        <a:rPr lang="en-IN" sz="1400" b="1" i="0" u="none" strike="noStrike">
                          <a:solidFill>
                            <a:srgbClr val="000000"/>
                          </a:solidFill>
                          <a:effectLst/>
                          <a:latin typeface="Calibri" panose="020F0502020204030204" pitchFamily="34" charset="0"/>
                        </a:rPr>
                        <a:t>Area(Sq-ft)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Room(BHK)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Furnished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Rent(K)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400" b="1" i="0" u="none" strike="noStrike">
                          <a:solidFill>
                            <a:srgbClr val="000000"/>
                          </a:solidFill>
                          <a:effectLst/>
                          <a:latin typeface="Calibri" panose="020F0502020204030204" pitchFamily="34" charset="0"/>
                        </a:rPr>
                        <a:t>Average(K)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400" b="1"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400" b="1" i="0" u="none" strike="noStrike">
                          <a:solidFill>
                            <a:srgbClr val="000000"/>
                          </a:solidFill>
                          <a:effectLst/>
                          <a:latin typeface="Calibri" panose="020F0502020204030204" pitchFamily="34" charset="0"/>
                        </a:rPr>
                        <a:t>Pedicted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65479217"/>
                  </a:ext>
                </a:extLst>
              </a:tr>
              <a:tr h="200586">
                <a:tc>
                  <a:txBody>
                    <a:bodyPr/>
                    <a:lstStyle/>
                    <a:p>
                      <a:pPr algn="ctr" fontAlgn="b"/>
                      <a:r>
                        <a:rPr lang="en-IN" sz="1200" b="0" i="0" u="none" strike="noStrike">
                          <a:solidFill>
                            <a:srgbClr val="000000"/>
                          </a:solidFill>
                          <a:effectLst/>
                          <a:latin typeface="Calibri" panose="020F0502020204030204" pitchFamily="34" charset="0"/>
                        </a:rPr>
                        <a:t>480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993138"/>
                  </a:ext>
                </a:extLst>
              </a:tr>
              <a:tr h="200586">
                <a:tc>
                  <a:txBody>
                    <a:bodyPr/>
                    <a:lstStyle/>
                    <a:p>
                      <a:pPr algn="ctr" fontAlgn="b"/>
                      <a:r>
                        <a:rPr lang="en-IN" sz="1200" b="0" i="0" u="none" strike="noStrike">
                          <a:solidFill>
                            <a:srgbClr val="000000"/>
                          </a:solidFill>
                          <a:effectLst/>
                          <a:latin typeface="Calibri" panose="020F0502020204030204" pitchFamily="34" charset="0"/>
                        </a:rPr>
                        <a:t>255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4086380"/>
                  </a:ext>
                </a:extLst>
              </a:tr>
              <a:tr h="200586">
                <a:tc>
                  <a:txBody>
                    <a:bodyPr/>
                    <a:lstStyle/>
                    <a:p>
                      <a:pPr algn="ctr" fontAlgn="b"/>
                      <a:r>
                        <a:rPr lang="en-IN" sz="1200" b="0" i="0" u="none" strike="noStrike">
                          <a:solidFill>
                            <a:srgbClr val="000000"/>
                          </a:solidFill>
                          <a:effectLst/>
                          <a:latin typeface="Calibri" panose="020F0502020204030204" pitchFamily="34" charset="0"/>
                        </a:rPr>
                        <a:t>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3745162"/>
                  </a:ext>
                </a:extLst>
              </a:tr>
              <a:tr h="200586">
                <a:tc>
                  <a:txBody>
                    <a:bodyPr/>
                    <a:lstStyle/>
                    <a:p>
                      <a:pPr algn="ctr" fontAlgn="b"/>
                      <a:r>
                        <a:rPr lang="en-IN" sz="1200" b="0" i="0" u="none" strike="noStrike">
                          <a:solidFill>
                            <a:srgbClr val="000000"/>
                          </a:solidFill>
                          <a:effectLst/>
                          <a:latin typeface="Calibri" panose="020F0502020204030204" pitchFamily="34" charset="0"/>
                        </a:rPr>
                        <a:t>785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8101251"/>
                  </a:ext>
                </a:extLst>
              </a:tr>
              <a:tr h="200586">
                <a:tc>
                  <a:txBody>
                    <a:bodyPr/>
                    <a:lstStyle/>
                    <a:p>
                      <a:pPr algn="ctr" fontAlgn="b"/>
                      <a:r>
                        <a:rPr lang="en-IN" sz="1200" b="0" i="0" u="none" strike="noStrike">
                          <a:solidFill>
                            <a:srgbClr val="000000"/>
                          </a:solidFill>
                          <a:effectLst/>
                          <a:latin typeface="Calibri" panose="020F0502020204030204" pitchFamily="34" charset="0"/>
                        </a:rPr>
                        <a:t>900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3214955"/>
                  </a:ext>
                </a:extLst>
              </a:tr>
              <a:tr h="200586">
                <a:tc>
                  <a:txBody>
                    <a:bodyPr/>
                    <a:lstStyle/>
                    <a:p>
                      <a:pPr algn="ctr" fontAlgn="b"/>
                      <a:r>
                        <a:rPr lang="en-IN" sz="1200" b="0" i="0" u="none" strike="noStrike">
                          <a:solidFill>
                            <a:srgbClr val="000000"/>
                          </a:solidFill>
                          <a:effectLst/>
                          <a:latin typeface="Calibri" panose="020F0502020204030204" pitchFamily="34" charset="0"/>
                        </a:rPr>
                        <a:t>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0356369"/>
                  </a:ext>
                </a:extLst>
              </a:tr>
            </a:tbl>
          </a:graphicData>
        </a:graphic>
      </p:graphicFrame>
      <p:pic>
        <p:nvPicPr>
          <p:cNvPr id="7" name="Picture 6">
            <a:extLst>
              <a:ext uri="{FF2B5EF4-FFF2-40B4-BE49-F238E27FC236}">
                <a16:creationId xmlns:a16="http://schemas.microsoft.com/office/drawing/2014/main" id="{86CE4040-2D25-4631-A499-0FF501B2A712}"/>
              </a:ext>
            </a:extLst>
          </p:cNvPr>
          <p:cNvPicPr>
            <a:picLocks noChangeAspect="1"/>
          </p:cNvPicPr>
          <p:nvPr/>
        </p:nvPicPr>
        <p:blipFill>
          <a:blip r:embed="rId2"/>
          <a:stretch>
            <a:fillRect/>
          </a:stretch>
        </p:blipFill>
        <p:spPr>
          <a:xfrm>
            <a:off x="691737" y="2547097"/>
            <a:ext cx="3627044" cy="1025140"/>
          </a:xfrm>
          <a:prstGeom prst="rect">
            <a:avLst/>
          </a:prstGeom>
        </p:spPr>
      </p:pic>
      <p:pic>
        <p:nvPicPr>
          <p:cNvPr id="9" name="Picture 8">
            <a:extLst>
              <a:ext uri="{FF2B5EF4-FFF2-40B4-BE49-F238E27FC236}">
                <a16:creationId xmlns:a16="http://schemas.microsoft.com/office/drawing/2014/main" id="{01800893-E217-44CA-9958-0254B93F59BD}"/>
              </a:ext>
            </a:extLst>
          </p:cNvPr>
          <p:cNvPicPr>
            <a:picLocks noChangeAspect="1"/>
          </p:cNvPicPr>
          <p:nvPr/>
        </p:nvPicPr>
        <p:blipFill>
          <a:blip r:embed="rId3"/>
          <a:stretch>
            <a:fillRect/>
          </a:stretch>
        </p:blipFill>
        <p:spPr>
          <a:xfrm>
            <a:off x="4981523" y="4022059"/>
            <a:ext cx="4021066" cy="646331"/>
          </a:xfrm>
          <a:prstGeom prst="rect">
            <a:avLst/>
          </a:prstGeom>
        </p:spPr>
      </p:pic>
      <p:sp>
        <p:nvSpPr>
          <p:cNvPr id="12" name="TextBox 11">
            <a:extLst>
              <a:ext uri="{FF2B5EF4-FFF2-40B4-BE49-F238E27FC236}">
                <a16:creationId xmlns:a16="http://schemas.microsoft.com/office/drawing/2014/main" id="{4001FCF0-8293-4BFA-9169-674F348ED4CE}"/>
              </a:ext>
            </a:extLst>
          </p:cNvPr>
          <p:cNvSpPr txBox="1"/>
          <p:nvPr/>
        </p:nvSpPr>
        <p:spPr>
          <a:xfrm>
            <a:off x="4430589" y="2464241"/>
            <a:ext cx="4572000" cy="1107996"/>
          </a:xfrm>
          <a:prstGeom prst="rect">
            <a:avLst/>
          </a:prstGeom>
          <a:noFill/>
        </p:spPr>
        <p:txBody>
          <a:bodyPr wrap="square">
            <a:spAutoFit/>
          </a:bodyPr>
          <a:lstStyle/>
          <a:p>
            <a:r>
              <a:rPr lang="en-US" sz="1100" dirty="0"/>
              <a:t>Learning Rate is used to scale the contribution from the new tree. This results in a small step in the right direction of prediction. Empirical evidence has proven that taking lots of small steps in the right direction results in better prediction with a testing dataset </a:t>
            </a:r>
            <a:r>
              <a:rPr lang="en-US" sz="1100" dirty="0" err="1"/>
              <a:t>i.e</a:t>
            </a:r>
            <a:r>
              <a:rPr lang="en-US" sz="1100" dirty="0"/>
              <a:t> the dataset that the model has never seen as compared to the perfect prediction in 1st step. Learning Rate is usually a small number like 0.1</a:t>
            </a:r>
            <a:endParaRPr lang="en-IN" sz="1100" dirty="0"/>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67E8ADB9-B1FF-4FAB-8E80-1E5211050568}"/>
                  </a:ext>
                </a:extLst>
              </p14:cNvPr>
              <p14:cNvContentPartPr/>
              <p14:nvPr/>
            </p14:nvContentPartPr>
            <p14:xfrm>
              <a:off x="143640" y="579240"/>
              <a:ext cx="7305840" cy="3828600"/>
            </p14:xfrm>
          </p:contentPart>
        </mc:Choice>
        <mc:Fallback>
          <p:pic>
            <p:nvPicPr>
              <p:cNvPr id="4" name="Ink 3">
                <a:extLst>
                  <a:ext uri="{FF2B5EF4-FFF2-40B4-BE49-F238E27FC236}">
                    <a16:creationId xmlns:a16="http://schemas.microsoft.com/office/drawing/2014/main" id="{67E8ADB9-B1FF-4FAB-8E80-1E5211050568}"/>
                  </a:ext>
                </a:extLst>
              </p:cNvPr>
              <p:cNvPicPr/>
              <p:nvPr/>
            </p:nvPicPr>
            <p:blipFill>
              <a:blip r:embed="rId5"/>
              <a:stretch>
                <a:fillRect/>
              </a:stretch>
            </p:blipFill>
            <p:spPr>
              <a:xfrm>
                <a:off x="134280" y="569880"/>
                <a:ext cx="7324560" cy="3847320"/>
              </a:xfrm>
              <a:prstGeom prst="rect">
                <a:avLst/>
              </a:prstGeom>
            </p:spPr>
          </p:pic>
        </mc:Fallback>
      </mc:AlternateContent>
    </p:spTree>
    <p:extLst>
      <p:ext uri="{BB962C8B-B14F-4D97-AF65-F5344CB8AC3E}">
        <p14:creationId xmlns:p14="http://schemas.microsoft.com/office/powerpoint/2010/main" val="749387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C372-2CA6-4424-8889-EFB4A5CB5DBF}"/>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AF999321-01F4-4213-B3A1-D80D4DCA2644}"/>
              </a:ext>
            </a:extLst>
          </p:cNvPr>
          <p:cNvSpPr>
            <a:spLocks noGrp="1"/>
          </p:cNvSpPr>
          <p:nvPr>
            <p:ph type="sldNum" sz="quarter" idx="12"/>
          </p:nvPr>
        </p:nvSpPr>
        <p:spPr/>
        <p:txBody>
          <a:bodyPr/>
          <a:lstStyle/>
          <a:p>
            <a:fld id="{273EEA2F-D825-49D3-9C25-497F06EFD3F7}" type="slidenum">
              <a:rPr lang="en-IN" smtClean="0"/>
              <a:t>23</a:t>
            </a:fld>
            <a:endParaRPr lang="en-IN"/>
          </a:p>
        </p:txBody>
      </p:sp>
      <p:sp>
        <p:nvSpPr>
          <p:cNvPr id="5" name="Title 4">
            <a:extLst>
              <a:ext uri="{FF2B5EF4-FFF2-40B4-BE49-F238E27FC236}">
                <a16:creationId xmlns:a16="http://schemas.microsoft.com/office/drawing/2014/main" id="{D52DCE06-9A70-4BAF-8A86-C44D4E62885E}"/>
              </a:ext>
            </a:extLst>
          </p:cNvPr>
          <p:cNvSpPr>
            <a:spLocks noGrp="1"/>
          </p:cNvSpPr>
          <p:nvPr>
            <p:ph type="title"/>
          </p:nvPr>
        </p:nvSpPr>
        <p:spPr>
          <a:xfrm>
            <a:off x="316679" y="121966"/>
            <a:ext cx="6595849" cy="382564"/>
          </a:xfrm>
        </p:spPr>
        <p:txBody>
          <a:bodyPr/>
          <a:lstStyle/>
          <a:p>
            <a:r>
              <a:rPr lang="en-US" dirty="0"/>
              <a:t>Gradient Boosting Algorithm</a:t>
            </a:r>
            <a:endParaRPr lang="en-IN" dirty="0"/>
          </a:p>
        </p:txBody>
      </p:sp>
      <p:sp>
        <p:nvSpPr>
          <p:cNvPr id="10" name="TextBox 9">
            <a:extLst>
              <a:ext uri="{FF2B5EF4-FFF2-40B4-BE49-F238E27FC236}">
                <a16:creationId xmlns:a16="http://schemas.microsoft.com/office/drawing/2014/main" id="{A5219807-5E74-4113-9F01-7CC244E1DCB0}"/>
              </a:ext>
            </a:extLst>
          </p:cNvPr>
          <p:cNvSpPr txBox="1"/>
          <p:nvPr/>
        </p:nvSpPr>
        <p:spPr>
          <a:xfrm>
            <a:off x="769684" y="3641761"/>
            <a:ext cx="7417971" cy="461665"/>
          </a:xfrm>
          <a:prstGeom prst="rect">
            <a:avLst/>
          </a:prstGeom>
          <a:noFill/>
        </p:spPr>
        <p:txBody>
          <a:bodyPr wrap="square" rtlCol="0">
            <a:spAutoFit/>
          </a:bodyPr>
          <a:lstStyle/>
          <a:p>
            <a:pPr algn="ctr"/>
            <a:r>
              <a:rPr lang="en-US" sz="1200" b="1" dirty="0"/>
              <a:t>Step 5 : Compute the new residuals</a:t>
            </a:r>
            <a:endParaRPr lang="en-US" sz="1200" dirty="0"/>
          </a:p>
          <a:p>
            <a:pPr algn="ctr"/>
            <a:r>
              <a:rPr lang="en-US" sz="1200" dirty="0"/>
              <a:t>New residuals of the sample = Actual rent – predicted rent</a:t>
            </a:r>
          </a:p>
        </p:txBody>
      </p:sp>
      <p:graphicFrame>
        <p:nvGraphicFramePr>
          <p:cNvPr id="7" name="Table 6">
            <a:extLst>
              <a:ext uri="{FF2B5EF4-FFF2-40B4-BE49-F238E27FC236}">
                <a16:creationId xmlns:a16="http://schemas.microsoft.com/office/drawing/2014/main" id="{1173E019-E9A7-4723-8D83-BCDFC4881C94}"/>
              </a:ext>
            </a:extLst>
          </p:cNvPr>
          <p:cNvGraphicFramePr>
            <a:graphicFrameLocks noGrp="1"/>
          </p:cNvGraphicFramePr>
          <p:nvPr>
            <p:extLst>
              <p:ext uri="{D42A27DB-BD31-4B8C-83A1-F6EECF244321}">
                <p14:modId xmlns:p14="http://schemas.microsoft.com/office/powerpoint/2010/main" val="1073734412"/>
              </p:ext>
            </p:extLst>
          </p:nvPr>
        </p:nvGraphicFramePr>
        <p:xfrm>
          <a:off x="1310023" y="1613944"/>
          <a:ext cx="6523954" cy="1363980"/>
        </p:xfrm>
        <a:graphic>
          <a:graphicData uri="http://schemas.openxmlformats.org/drawingml/2006/table">
            <a:tbl>
              <a:tblPr/>
              <a:tblGrid>
                <a:gridCol w="868911">
                  <a:extLst>
                    <a:ext uri="{9D8B030D-6E8A-4147-A177-3AD203B41FA5}">
                      <a16:colId xmlns:a16="http://schemas.microsoft.com/office/drawing/2014/main" val="1676745626"/>
                    </a:ext>
                  </a:extLst>
                </a:gridCol>
                <a:gridCol w="911644">
                  <a:extLst>
                    <a:ext uri="{9D8B030D-6E8A-4147-A177-3AD203B41FA5}">
                      <a16:colId xmlns:a16="http://schemas.microsoft.com/office/drawing/2014/main" val="1611939976"/>
                    </a:ext>
                  </a:extLst>
                </a:gridCol>
                <a:gridCol w="783444">
                  <a:extLst>
                    <a:ext uri="{9D8B030D-6E8A-4147-A177-3AD203B41FA5}">
                      <a16:colId xmlns:a16="http://schemas.microsoft.com/office/drawing/2014/main" val="693146707"/>
                    </a:ext>
                  </a:extLst>
                </a:gridCol>
                <a:gridCol w="612511">
                  <a:extLst>
                    <a:ext uri="{9D8B030D-6E8A-4147-A177-3AD203B41FA5}">
                      <a16:colId xmlns:a16="http://schemas.microsoft.com/office/drawing/2014/main" val="1020362570"/>
                    </a:ext>
                  </a:extLst>
                </a:gridCol>
                <a:gridCol w="868911">
                  <a:extLst>
                    <a:ext uri="{9D8B030D-6E8A-4147-A177-3AD203B41FA5}">
                      <a16:colId xmlns:a16="http://schemas.microsoft.com/office/drawing/2014/main" val="1060281457"/>
                    </a:ext>
                  </a:extLst>
                </a:gridCol>
                <a:gridCol w="683733">
                  <a:extLst>
                    <a:ext uri="{9D8B030D-6E8A-4147-A177-3AD203B41FA5}">
                      <a16:colId xmlns:a16="http://schemas.microsoft.com/office/drawing/2014/main" val="1044093552"/>
                    </a:ext>
                  </a:extLst>
                </a:gridCol>
                <a:gridCol w="712222">
                  <a:extLst>
                    <a:ext uri="{9D8B030D-6E8A-4147-A177-3AD203B41FA5}">
                      <a16:colId xmlns:a16="http://schemas.microsoft.com/office/drawing/2014/main" val="3336242537"/>
                    </a:ext>
                  </a:extLst>
                </a:gridCol>
                <a:gridCol w="1082578">
                  <a:extLst>
                    <a:ext uri="{9D8B030D-6E8A-4147-A177-3AD203B41FA5}">
                      <a16:colId xmlns:a16="http://schemas.microsoft.com/office/drawing/2014/main" val="2787435176"/>
                    </a:ext>
                  </a:extLst>
                </a:gridCol>
              </a:tblGrid>
              <a:tr h="171618">
                <a:tc>
                  <a:txBody>
                    <a:bodyPr/>
                    <a:lstStyle/>
                    <a:p>
                      <a:pPr algn="ctr" fontAlgn="b"/>
                      <a:r>
                        <a:rPr lang="en-IN" sz="1400" b="1" i="0" u="none" strike="noStrike">
                          <a:solidFill>
                            <a:srgbClr val="000000"/>
                          </a:solidFill>
                          <a:effectLst/>
                          <a:latin typeface="Calibri" panose="020F0502020204030204" pitchFamily="34" charset="0"/>
                        </a:rPr>
                        <a:t>Area(Sq-ft)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Room(BHK)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Furnished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400" b="1" i="0" u="none" strike="noStrike">
                          <a:solidFill>
                            <a:srgbClr val="000000"/>
                          </a:solidFill>
                          <a:effectLst/>
                          <a:latin typeface="Calibri" panose="020F0502020204030204" pitchFamily="34" charset="0"/>
                        </a:rPr>
                        <a:t>Rent(K)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400" b="1" i="0" u="none" strike="noStrike">
                          <a:solidFill>
                            <a:srgbClr val="000000"/>
                          </a:solidFill>
                          <a:effectLst/>
                          <a:latin typeface="Calibri" panose="020F0502020204030204" pitchFamily="34" charset="0"/>
                        </a:rPr>
                        <a:t>Average(K)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400" b="1"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400" b="1" i="0" u="none" strike="noStrike">
                          <a:solidFill>
                            <a:srgbClr val="000000"/>
                          </a:solidFill>
                          <a:effectLst/>
                          <a:latin typeface="Calibri" panose="020F0502020204030204" pitchFamily="34" charset="0"/>
                        </a:rPr>
                        <a:t>Pedicted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400" b="1" i="0" u="none" strike="noStrike">
                          <a:solidFill>
                            <a:srgbClr val="000000"/>
                          </a:solidFill>
                          <a:effectLst/>
                          <a:latin typeface="Calibri" panose="020F0502020204030204" pitchFamily="34" charset="0"/>
                        </a:rPr>
                        <a:t>New-Residual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012225241"/>
                  </a:ext>
                </a:extLst>
              </a:tr>
              <a:tr h="165609">
                <a:tc>
                  <a:txBody>
                    <a:bodyPr/>
                    <a:lstStyle/>
                    <a:p>
                      <a:pPr algn="ctr" fontAlgn="b"/>
                      <a:r>
                        <a:rPr lang="en-IN" sz="1200" b="0" i="0" u="none" strike="noStrike">
                          <a:solidFill>
                            <a:srgbClr val="000000"/>
                          </a:solidFill>
                          <a:effectLst/>
                          <a:latin typeface="Calibri" panose="020F0502020204030204" pitchFamily="34" charset="0"/>
                        </a:rPr>
                        <a:t>480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8304274"/>
                  </a:ext>
                </a:extLst>
              </a:tr>
              <a:tr h="165609">
                <a:tc>
                  <a:txBody>
                    <a:bodyPr/>
                    <a:lstStyle/>
                    <a:p>
                      <a:pPr algn="ctr" fontAlgn="b"/>
                      <a:r>
                        <a:rPr lang="en-IN" sz="1200" b="0" i="0" u="none" strike="noStrike">
                          <a:solidFill>
                            <a:srgbClr val="000000"/>
                          </a:solidFill>
                          <a:effectLst/>
                          <a:latin typeface="Calibri" panose="020F0502020204030204" pitchFamily="34" charset="0"/>
                        </a:rPr>
                        <a:t>255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5295295"/>
                  </a:ext>
                </a:extLst>
              </a:tr>
              <a:tr h="165609">
                <a:tc>
                  <a:txBody>
                    <a:bodyPr/>
                    <a:lstStyle/>
                    <a:p>
                      <a:pPr algn="ctr" fontAlgn="b"/>
                      <a:r>
                        <a:rPr lang="en-IN" sz="1200" b="0" i="0" u="none" strike="noStrike">
                          <a:solidFill>
                            <a:srgbClr val="000000"/>
                          </a:solidFill>
                          <a:effectLst/>
                          <a:latin typeface="Calibri" panose="020F0502020204030204" pitchFamily="34" charset="0"/>
                        </a:rPr>
                        <a:t>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1364949"/>
                  </a:ext>
                </a:extLst>
              </a:tr>
              <a:tr h="165609">
                <a:tc>
                  <a:txBody>
                    <a:bodyPr/>
                    <a:lstStyle/>
                    <a:p>
                      <a:pPr algn="ctr" fontAlgn="b"/>
                      <a:r>
                        <a:rPr lang="en-IN" sz="1200" b="0" i="0" u="none" strike="noStrike">
                          <a:solidFill>
                            <a:srgbClr val="000000"/>
                          </a:solidFill>
                          <a:effectLst/>
                          <a:latin typeface="Calibri" panose="020F0502020204030204" pitchFamily="34" charset="0"/>
                        </a:rPr>
                        <a:t>785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3337069"/>
                  </a:ext>
                </a:extLst>
              </a:tr>
              <a:tr h="165609">
                <a:tc>
                  <a:txBody>
                    <a:bodyPr/>
                    <a:lstStyle/>
                    <a:p>
                      <a:pPr algn="ctr" fontAlgn="b"/>
                      <a:r>
                        <a:rPr lang="en-IN" sz="1200" b="0" i="0" u="none" strike="noStrike">
                          <a:solidFill>
                            <a:srgbClr val="000000"/>
                          </a:solidFill>
                          <a:effectLst/>
                          <a:latin typeface="Calibri" panose="020F0502020204030204" pitchFamily="34" charset="0"/>
                        </a:rPr>
                        <a:t>900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9835840"/>
                  </a:ext>
                </a:extLst>
              </a:tr>
              <a:tr h="165609">
                <a:tc>
                  <a:txBody>
                    <a:bodyPr/>
                    <a:lstStyle/>
                    <a:p>
                      <a:pPr algn="ctr" fontAlgn="b"/>
                      <a:r>
                        <a:rPr lang="en-IN" sz="1200" b="0" i="0" u="none" strike="noStrike">
                          <a:solidFill>
                            <a:srgbClr val="000000"/>
                          </a:solidFill>
                          <a:effectLst/>
                          <a:latin typeface="Calibri" panose="020F0502020204030204" pitchFamily="34" charset="0"/>
                        </a:rPr>
                        <a:t>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927341"/>
                  </a:ext>
                </a:extLst>
              </a:tr>
            </a:tbl>
          </a:graphicData>
        </a:graphic>
      </p:graphicFrame>
    </p:spTree>
    <p:extLst>
      <p:ext uri="{BB962C8B-B14F-4D97-AF65-F5344CB8AC3E}">
        <p14:creationId xmlns:p14="http://schemas.microsoft.com/office/powerpoint/2010/main" val="621544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C372-2CA6-4424-8889-EFB4A5CB5DBF}"/>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AF999321-01F4-4213-B3A1-D80D4DCA2644}"/>
              </a:ext>
            </a:extLst>
          </p:cNvPr>
          <p:cNvSpPr>
            <a:spLocks noGrp="1"/>
          </p:cNvSpPr>
          <p:nvPr>
            <p:ph type="sldNum" sz="quarter" idx="12"/>
          </p:nvPr>
        </p:nvSpPr>
        <p:spPr>
          <a:xfrm>
            <a:off x="6457950" y="4744218"/>
            <a:ext cx="2057400" cy="273844"/>
          </a:xfrm>
        </p:spPr>
        <p:txBody>
          <a:bodyPr/>
          <a:lstStyle/>
          <a:p>
            <a:fld id="{273EEA2F-D825-49D3-9C25-497F06EFD3F7}" type="slidenum">
              <a:rPr lang="en-IN" smtClean="0"/>
              <a:t>24</a:t>
            </a:fld>
            <a:endParaRPr lang="en-IN"/>
          </a:p>
        </p:txBody>
      </p:sp>
      <p:sp>
        <p:nvSpPr>
          <p:cNvPr id="5" name="Title 4">
            <a:extLst>
              <a:ext uri="{FF2B5EF4-FFF2-40B4-BE49-F238E27FC236}">
                <a16:creationId xmlns:a16="http://schemas.microsoft.com/office/drawing/2014/main" id="{D52DCE06-9A70-4BAF-8A86-C44D4E62885E}"/>
              </a:ext>
            </a:extLst>
          </p:cNvPr>
          <p:cNvSpPr>
            <a:spLocks noGrp="1"/>
          </p:cNvSpPr>
          <p:nvPr>
            <p:ph type="title"/>
          </p:nvPr>
        </p:nvSpPr>
        <p:spPr>
          <a:xfrm>
            <a:off x="316679" y="121966"/>
            <a:ext cx="6595849" cy="382564"/>
          </a:xfrm>
        </p:spPr>
        <p:txBody>
          <a:bodyPr/>
          <a:lstStyle/>
          <a:p>
            <a:r>
              <a:rPr lang="en-US" dirty="0"/>
              <a:t>Gradient Boosting Algorithm</a:t>
            </a:r>
            <a:endParaRPr lang="en-IN" dirty="0"/>
          </a:p>
        </p:txBody>
      </p:sp>
      <p:sp>
        <p:nvSpPr>
          <p:cNvPr id="10" name="TextBox 9">
            <a:extLst>
              <a:ext uri="{FF2B5EF4-FFF2-40B4-BE49-F238E27FC236}">
                <a16:creationId xmlns:a16="http://schemas.microsoft.com/office/drawing/2014/main" id="{A5219807-5E74-4113-9F01-7CC244E1DCB0}"/>
              </a:ext>
            </a:extLst>
          </p:cNvPr>
          <p:cNvSpPr txBox="1"/>
          <p:nvPr/>
        </p:nvSpPr>
        <p:spPr>
          <a:xfrm>
            <a:off x="937464" y="3923782"/>
            <a:ext cx="7417971" cy="461665"/>
          </a:xfrm>
          <a:prstGeom prst="rect">
            <a:avLst/>
          </a:prstGeom>
          <a:noFill/>
        </p:spPr>
        <p:txBody>
          <a:bodyPr wrap="square" rtlCol="0">
            <a:spAutoFit/>
          </a:bodyPr>
          <a:lstStyle/>
          <a:p>
            <a:pPr algn="ctr"/>
            <a:r>
              <a:rPr lang="en-US" sz="1200" b="1" dirty="0"/>
              <a:t>Prediction : Use all of the trees in the ensemble to make a final prediction</a:t>
            </a:r>
            <a:endParaRPr lang="en-US" sz="1200" dirty="0"/>
          </a:p>
          <a:p>
            <a:pPr algn="ctr"/>
            <a:r>
              <a:rPr lang="en-US" sz="1200" dirty="0"/>
              <a:t>27.7K + 0.1*(-12.7) + 0.1*(-11.4) + …</a:t>
            </a:r>
          </a:p>
        </p:txBody>
      </p:sp>
      <p:grpSp>
        <p:nvGrpSpPr>
          <p:cNvPr id="11" name="Group 10">
            <a:extLst>
              <a:ext uri="{FF2B5EF4-FFF2-40B4-BE49-F238E27FC236}">
                <a16:creationId xmlns:a16="http://schemas.microsoft.com/office/drawing/2014/main" id="{FC971803-7643-408F-90EE-611EB3AE8DBA}"/>
              </a:ext>
            </a:extLst>
          </p:cNvPr>
          <p:cNvGrpSpPr/>
          <p:nvPr/>
        </p:nvGrpSpPr>
        <p:grpSpPr>
          <a:xfrm>
            <a:off x="0" y="1479231"/>
            <a:ext cx="9144000" cy="1717589"/>
            <a:chOff x="0" y="1073790"/>
            <a:chExt cx="9144000" cy="1717589"/>
          </a:xfrm>
        </p:grpSpPr>
        <p:sp>
          <p:nvSpPr>
            <p:cNvPr id="8" name="Rectangle 7">
              <a:extLst>
                <a:ext uri="{FF2B5EF4-FFF2-40B4-BE49-F238E27FC236}">
                  <a16:creationId xmlns:a16="http://schemas.microsoft.com/office/drawing/2014/main" id="{7270AB83-9002-4562-ADE4-56A455BCA01F}"/>
                </a:ext>
              </a:extLst>
            </p:cNvPr>
            <p:cNvSpPr/>
            <p:nvPr/>
          </p:nvSpPr>
          <p:spPr>
            <a:xfrm>
              <a:off x="0" y="1073790"/>
              <a:ext cx="9144000" cy="1717589"/>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C5A4D64-82D3-41F8-A4FC-C04301C7190F}"/>
                </a:ext>
              </a:extLst>
            </p:cNvPr>
            <p:cNvPicPr>
              <a:picLocks noChangeAspect="1"/>
            </p:cNvPicPr>
            <p:nvPr/>
          </p:nvPicPr>
          <p:blipFill>
            <a:blip r:embed="rId2"/>
            <a:stretch>
              <a:fillRect/>
            </a:stretch>
          </p:blipFill>
          <p:spPr>
            <a:xfrm>
              <a:off x="1585519" y="1293418"/>
              <a:ext cx="5444455" cy="1278331"/>
            </a:xfrm>
            <a:prstGeom prst="rect">
              <a:avLst/>
            </a:prstGeom>
          </p:spPr>
        </p:pic>
      </p:grpSp>
    </p:spTree>
    <p:extLst>
      <p:ext uri="{BB962C8B-B14F-4D97-AF65-F5344CB8AC3E}">
        <p14:creationId xmlns:p14="http://schemas.microsoft.com/office/powerpoint/2010/main" val="1102380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2869EC-E013-431B-A0A0-CB5E052FA48C}"/>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94B2BA13-973C-42BC-B7C1-34FA4C8F4154}"/>
              </a:ext>
            </a:extLst>
          </p:cNvPr>
          <p:cNvSpPr>
            <a:spLocks noGrp="1"/>
          </p:cNvSpPr>
          <p:nvPr>
            <p:ph type="sldNum" sz="quarter" idx="12"/>
          </p:nvPr>
        </p:nvSpPr>
        <p:spPr/>
        <p:txBody>
          <a:bodyPr/>
          <a:lstStyle/>
          <a:p>
            <a:fld id="{273EEA2F-D825-49D3-9C25-497F06EFD3F7}" type="slidenum">
              <a:rPr lang="en-IN" smtClean="0"/>
              <a:t>25</a:t>
            </a:fld>
            <a:endParaRPr lang="en-IN"/>
          </a:p>
        </p:txBody>
      </p:sp>
      <p:sp>
        <p:nvSpPr>
          <p:cNvPr id="5" name="Title 4">
            <a:extLst>
              <a:ext uri="{FF2B5EF4-FFF2-40B4-BE49-F238E27FC236}">
                <a16:creationId xmlns:a16="http://schemas.microsoft.com/office/drawing/2014/main" id="{312B32B0-5FDD-4C1A-A769-F75C98105FC5}"/>
              </a:ext>
            </a:extLst>
          </p:cNvPr>
          <p:cNvSpPr>
            <a:spLocks noGrp="1"/>
          </p:cNvSpPr>
          <p:nvPr>
            <p:ph type="title"/>
          </p:nvPr>
        </p:nvSpPr>
        <p:spPr/>
        <p:txBody>
          <a:bodyPr/>
          <a:lstStyle/>
          <a:p>
            <a:r>
              <a:rPr lang="en-IN" dirty="0"/>
              <a:t>What is </a:t>
            </a:r>
            <a:r>
              <a:rPr lang="en-IN" dirty="0" err="1"/>
              <a:t>Xgboost</a:t>
            </a:r>
            <a:endParaRPr lang="en-IN" dirty="0"/>
          </a:p>
        </p:txBody>
      </p:sp>
      <p:pic>
        <p:nvPicPr>
          <p:cNvPr id="8" name="Picture 7">
            <a:extLst>
              <a:ext uri="{FF2B5EF4-FFF2-40B4-BE49-F238E27FC236}">
                <a16:creationId xmlns:a16="http://schemas.microsoft.com/office/drawing/2014/main" id="{447283D8-6B77-4A70-A421-3FD919AA7037}"/>
              </a:ext>
            </a:extLst>
          </p:cNvPr>
          <p:cNvPicPr>
            <a:picLocks noChangeAspect="1"/>
          </p:cNvPicPr>
          <p:nvPr/>
        </p:nvPicPr>
        <p:blipFill rotWithShape="1">
          <a:blip r:embed="rId3"/>
          <a:srcRect l="60922" t="30224" r="1275" b="16547"/>
          <a:stretch/>
        </p:blipFill>
        <p:spPr>
          <a:xfrm>
            <a:off x="5560701" y="981973"/>
            <a:ext cx="2531409" cy="2004988"/>
          </a:xfrm>
          <a:prstGeom prst="rect">
            <a:avLst/>
          </a:prstGeom>
        </p:spPr>
      </p:pic>
      <p:graphicFrame>
        <p:nvGraphicFramePr>
          <p:cNvPr id="9" name="Object 8">
            <a:extLst>
              <a:ext uri="{FF2B5EF4-FFF2-40B4-BE49-F238E27FC236}">
                <a16:creationId xmlns:a16="http://schemas.microsoft.com/office/drawing/2014/main" id="{47AF4F10-1FC5-44D5-82F6-5ECECB4B68E2}"/>
              </a:ext>
            </a:extLst>
          </p:cNvPr>
          <p:cNvGraphicFramePr>
            <a:graphicFrameLocks noChangeAspect="1"/>
          </p:cNvGraphicFramePr>
          <p:nvPr>
            <p:extLst>
              <p:ext uri="{D42A27DB-BD31-4B8C-83A1-F6EECF244321}">
                <p14:modId xmlns:p14="http://schemas.microsoft.com/office/powerpoint/2010/main" val="1677863255"/>
              </p:ext>
            </p:extLst>
          </p:nvPr>
        </p:nvGraphicFramePr>
        <p:xfrm>
          <a:off x="292201" y="1064381"/>
          <a:ext cx="4787697" cy="3252021"/>
        </p:xfrm>
        <a:graphic>
          <a:graphicData uri="http://schemas.openxmlformats.org/presentationml/2006/ole">
            <mc:AlternateContent xmlns:mc="http://schemas.openxmlformats.org/markup-compatibility/2006">
              <mc:Choice xmlns:v="urn:schemas-microsoft-com:vml" Requires="v">
                <p:oleObj spid="_x0000_s4115" name="Bitmap Image" r:id="rId4" imgW="3871080" imgH="2629080" progId="Paint.Picture">
                  <p:embed/>
                </p:oleObj>
              </mc:Choice>
              <mc:Fallback>
                <p:oleObj name="Bitmap Image" r:id="rId4" imgW="3871080" imgH="2629080" progId="Paint.Picture">
                  <p:embed/>
                  <p:pic>
                    <p:nvPicPr>
                      <p:cNvPr id="0" name=""/>
                      <p:cNvPicPr/>
                      <p:nvPr/>
                    </p:nvPicPr>
                    <p:blipFill>
                      <a:blip r:embed="rId5"/>
                      <a:stretch>
                        <a:fillRect/>
                      </a:stretch>
                    </p:blipFill>
                    <p:spPr>
                      <a:xfrm>
                        <a:off x="292201" y="1064381"/>
                        <a:ext cx="4787697" cy="3252021"/>
                      </a:xfrm>
                      <a:prstGeom prst="rect">
                        <a:avLst/>
                      </a:prstGeom>
                    </p:spPr>
                  </p:pic>
                </p:oleObj>
              </mc:Fallback>
            </mc:AlternateContent>
          </a:graphicData>
        </a:graphic>
      </p:graphicFrame>
      <p:pic>
        <p:nvPicPr>
          <p:cNvPr id="12" name="Picture 11">
            <a:extLst>
              <a:ext uri="{FF2B5EF4-FFF2-40B4-BE49-F238E27FC236}">
                <a16:creationId xmlns:a16="http://schemas.microsoft.com/office/drawing/2014/main" id="{078BFC6B-8A35-45BF-A52A-3E04E7C20F7B}"/>
              </a:ext>
            </a:extLst>
          </p:cNvPr>
          <p:cNvPicPr>
            <a:picLocks noChangeAspect="1"/>
          </p:cNvPicPr>
          <p:nvPr/>
        </p:nvPicPr>
        <p:blipFill>
          <a:blip r:embed="rId6"/>
          <a:stretch>
            <a:fillRect/>
          </a:stretch>
        </p:blipFill>
        <p:spPr>
          <a:xfrm>
            <a:off x="5455449" y="3155416"/>
            <a:ext cx="3004687" cy="1611847"/>
          </a:xfrm>
          <a:prstGeom prst="rect">
            <a:avLst/>
          </a:prstGeom>
        </p:spPr>
      </p:pic>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A893FFF3-FA94-403F-B90A-513791A3D817}"/>
                  </a:ext>
                </a:extLst>
              </p14:cNvPr>
              <p14:cNvContentPartPr/>
              <p14:nvPr/>
            </p14:nvContentPartPr>
            <p14:xfrm>
              <a:off x="2425320" y="3764880"/>
              <a:ext cx="5934960" cy="1093320"/>
            </p14:xfrm>
          </p:contentPart>
        </mc:Choice>
        <mc:Fallback>
          <p:pic>
            <p:nvPicPr>
              <p:cNvPr id="4" name="Ink 3">
                <a:extLst>
                  <a:ext uri="{FF2B5EF4-FFF2-40B4-BE49-F238E27FC236}">
                    <a16:creationId xmlns:a16="http://schemas.microsoft.com/office/drawing/2014/main" id="{A893FFF3-FA94-403F-B90A-513791A3D817}"/>
                  </a:ext>
                </a:extLst>
              </p:cNvPr>
              <p:cNvPicPr/>
              <p:nvPr/>
            </p:nvPicPr>
            <p:blipFill>
              <a:blip r:embed="rId8"/>
              <a:stretch>
                <a:fillRect/>
              </a:stretch>
            </p:blipFill>
            <p:spPr>
              <a:xfrm>
                <a:off x="2415960" y="3755520"/>
                <a:ext cx="5953680" cy="1112040"/>
              </a:xfrm>
              <a:prstGeom prst="rect">
                <a:avLst/>
              </a:prstGeom>
            </p:spPr>
          </p:pic>
        </mc:Fallback>
      </mc:AlternateContent>
    </p:spTree>
    <p:extLst>
      <p:ext uri="{BB962C8B-B14F-4D97-AF65-F5344CB8AC3E}">
        <p14:creationId xmlns:p14="http://schemas.microsoft.com/office/powerpoint/2010/main" val="1983109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C372-2CA6-4424-8889-EFB4A5CB5DBF}"/>
              </a:ext>
            </a:extLst>
          </p:cNvPr>
          <p:cNvSpPr>
            <a:spLocks noGrp="1"/>
          </p:cNvSpPr>
          <p:nvPr>
            <p:ph type="dt" sz="half" idx="10"/>
          </p:nvPr>
        </p:nvSpPr>
        <p:spPr/>
        <p:txBody>
          <a:bodyPr/>
          <a:lstStyle/>
          <a:p>
            <a:fld id="{9E6D2E29-3933-614D-82C7-D215195ADAE0}" type="datetime1">
              <a:rPr lang="en-IN" smtClean="0"/>
              <a:t>22-03-2022</a:t>
            </a:fld>
            <a:endParaRPr lang="en-IN" dirty="0"/>
          </a:p>
        </p:txBody>
      </p:sp>
      <p:sp>
        <p:nvSpPr>
          <p:cNvPr id="3" name="Slide Number Placeholder 2">
            <a:extLst>
              <a:ext uri="{FF2B5EF4-FFF2-40B4-BE49-F238E27FC236}">
                <a16:creationId xmlns:a16="http://schemas.microsoft.com/office/drawing/2014/main" id="{AF999321-01F4-4213-B3A1-D80D4DCA2644}"/>
              </a:ext>
            </a:extLst>
          </p:cNvPr>
          <p:cNvSpPr>
            <a:spLocks noGrp="1"/>
          </p:cNvSpPr>
          <p:nvPr>
            <p:ph type="sldNum" sz="quarter" idx="12"/>
          </p:nvPr>
        </p:nvSpPr>
        <p:spPr>
          <a:xfrm>
            <a:off x="6457950" y="4747690"/>
            <a:ext cx="2057400" cy="273844"/>
          </a:xfrm>
        </p:spPr>
        <p:txBody>
          <a:bodyPr/>
          <a:lstStyle/>
          <a:p>
            <a:fld id="{273EEA2F-D825-49D3-9C25-497F06EFD3F7}" type="slidenum">
              <a:rPr lang="en-IN" smtClean="0"/>
              <a:t>26</a:t>
            </a:fld>
            <a:endParaRPr lang="en-IN"/>
          </a:p>
        </p:txBody>
      </p:sp>
      <p:sp>
        <p:nvSpPr>
          <p:cNvPr id="5" name="Title 4">
            <a:extLst>
              <a:ext uri="{FF2B5EF4-FFF2-40B4-BE49-F238E27FC236}">
                <a16:creationId xmlns:a16="http://schemas.microsoft.com/office/drawing/2014/main" id="{D52DCE06-9A70-4BAF-8A86-C44D4E62885E}"/>
              </a:ext>
            </a:extLst>
          </p:cNvPr>
          <p:cNvSpPr>
            <a:spLocks noGrp="1"/>
          </p:cNvSpPr>
          <p:nvPr>
            <p:ph type="title"/>
          </p:nvPr>
        </p:nvSpPr>
        <p:spPr>
          <a:xfrm>
            <a:off x="316679" y="121966"/>
            <a:ext cx="6595849" cy="382564"/>
          </a:xfrm>
        </p:spPr>
        <p:txBody>
          <a:bodyPr/>
          <a:lstStyle/>
          <a:p>
            <a:r>
              <a:rPr lang="en-US" sz="1800" dirty="0"/>
              <a:t>Extreme/Regularized Gradient Boosting Algorithm</a:t>
            </a:r>
            <a:endParaRPr lang="en-IN" sz="1800" dirty="0"/>
          </a:p>
        </p:txBody>
      </p:sp>
      <p:graphicFrame>
        <p:nvGraphicFramePr>
          <p:cNvPr id="6" name="Table 5">
            <a:extLst>
              <a:ext uri="{FF2B5EF4-FFF2-40B4-BE49-F238E27FC236}">
                <a16:creationId xmlns:a16="http://schemas.microsoft.com/office/drawing/2014/main" id="{20F55FB9-755B-426A-9B78-E075DF777D42}"/>
              </a:ext>
            </a:extLst>
          </p:cNvPr>
          <p:cNvGraphicFramePr>
            <a:graphicFrameLocks noGrp="1"/>
          </p:cNvGraphicFramePr>
          <p:nvPr>
            <p:extLst>
              <p:ext uri="{D42A27DB-BD31-4B8C-83A1-F6EECF244321}">
                <p14:modId xmlns:p14="http://schemas.microsoft.com/office/powerpoint/2010/main" val="3885178939"/>
              </p:ext>
            </p:extLst>
          </p:nvPr>
        </p:nvGraphicFramePr>
        <p:xfrm>
          <a:off x="316679" y="863824"/>
          <a:ext cx="4108918" cy="1346888"/>
        </p:xfrm>
        <a:graphic>
          <a:graphicData uri="http://schemas.openxmlformats.org/drawingml/2006/table">
            <a:tbl>
              <a:tblPr/>
              <a:tblGrid>
                <a:gridCol w="754951">
                  <a:extLst>
                    <a:ext uri="{9D8B030D-6E8A-4147-A177-3AD203B41FA5}">
                      <a16:colId xmlns:a16="http://schemas.microsoft.com/office/drawing/2014/main" val="2924023899"/>
                    </a:ext>
                  </a:extLst>
                </a:gridCol>
                <a:gridCol w="792081">
                  <a:extLst>
                    <a:ext uri="{9D8B030D-6E8A-4147-A177-3AD203B41FA5}">
                      <a16:colId xmlns:a16="http://schemas.microsoft.com/office/drawing/2014/main" val="3151577214"/>
                    </a:ext>
                  </a:extLst>
                </a:gridCol>
                <a:gridCol w="680695">
                  <a:extLst>
                    <a:ext uri="{9D8B030D-6E8A-4147-A177-3AD203B41FA5}">
                      <a16:colId xmlns:a16="http://schemas.microsoft.com/office/drawing/2014/main" val="3736934493"/>
                    </a:ext>
                  </a:extLst>
                </a:gridCol>
                <a:gridCol w="532180">
                  <a:extLst>
                    <a:ext uri="{9D8B030D-6E8A-4147-A177-3AD203B41FA5}">
                      <a16:colId xmlns:a16="http://schemas.microsoft.com/office/drawing/2014/main" val="2405943399"/>
                    </a:ext>
                  </a:extLst>
                </a:gridCol>
                <a:gridCol w="754951">
                  <a:extLst>
                    <a:ext uri="{9D8B030D-6E8A-4147-A177-3AD203B41FA5}">
                      <a16:colId xmlns:a16="http://schemas.microsoft.com/office/drawing/2014/main" val="3049482315"/>
                    </a:ext>
                  </a:extLst>
                </a:gridCol>
                <a:gridCol w="594060">
                  <a:extLst>
                    <a:ext uri="{9D8B030D-6E8A-4147-A177-3AD203B41FA5}">
                      <a16:colId xmlns:a16="http://schemas.microsoft.com/office/drawing/2014/main" val="761839200"/>
                    </a:ext>
                  </a:extLst>
                </a:gridCol>
              </a:tblGrid>
              <a:tr h="251186">
                <a:tc>
                  <a:txBody>
                    <a:bodyPr/>
                    <a:lstStyle/>
                    <a:p>
                      <a:pPr algn="ctr" fontAlgn="b"/>
                      <a:r>
                        <a:rPr lang="en-IN" sz="1200" b="1" i="0" u="none" strike="noStrike">
                          <a:solidFill>
                            <a:srgbClr val="000000"/>
                          </a:solidFill>
                          <a:effectLst/>
                          <a:latin typeface="Calibri" panose="020F0502020204030204" pitchFamily="34" charset="0"/>
                        </a:rPr>
                        <a:t>Area(Sq-ft)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1" i="0" u="none" strike="noStrike">
                          <a:solidFill>
                            <a:srgbClr val="000000"/>
                          </a:solidFill>
                          <a:effectLst/>
                          <a:latin typeface="Calibri" panose="020F0502020204030204" pitchFamily="34" charset="0"/>
                        </a:rPr>
                        <a:t>Room(BHK)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1" i="0" u="none" strike="noStrike" dirty="0">
                          <a:solidFill>
                            <a:srgbClr val="000000"/>
                          </a:solidFill>
                          <a:effectLst/>
                          <a:latin typeface="Calibri" panose="020F0502020204030204" pitchFamily="34" charset="0"/>
                        </a:rPr>
                        <a:t>Furnished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1" i="0" u="none" strike="noStrike">
                          <a:solidFill>
                            <a:srgbClr val="000000"/>
                          </a:solidFill>
                          <a:effectLst/>
                          <a:latin typeface="Calibri" panose="020F0502020204030204" pitchFamily="34" charset="0"/>
                        </a:rPr>
                        <a:t>Rent(K)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200" b="1" i="0" u="none" strike="noStrike">
                          <a:solidFill>
                            <a:srgbClr val="000000"/>
                          </a:solidFill>
                          <a:effectLst/>
                          <a:latin typeface="Calibri" panose="020F0502020204030204" pitchFamily="34" charset="0"/>
                        </a:rPr>
                        <a:t>Average(K)</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1"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529614873"/>
                  </a:ext>
                </a:extLst>
              </a:tr>
              <a:tr h="182617">
                <a:tc>
                  <a:txBody>
                    <a:bodyPr/>
                    <a:lstStyle/>
                    <a:p>
                      <a:pPr algn="ctr" fontAlgn="b"/>
                      <a:r>
                        <a:rPr lang="en-IN" sz="1100" b="0" i="0" u="none" strike="noStrike">
                          <a:solidFill>
                            <a:srgbClr val="000000"/>
                          </a:solidFill>
                          <a:effectLst/>
                          <a:latin typeface="Calibri" panose="020F0502020204030204" pitchFamily="34" charset="0"/>
                        </a:rPr>
                        <a:t>480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4369805"/>
                  </a:ext>
                </a:extLst>
              </a:tr>
              <a:tr h="182617">
                <a:tc>
                  <a:txBody>
                    <a:bodyPr/>
                    <a:lstStyle/>
                    <a:p>
                      <a:pPr algn="ctr" fontAlgn="b"/>
                      <a:r>
                        <a:rPr lang="en-IN" sz="1100" b="0" i="0" u="none" strike="noStrike">
                          <a:solidFill>
                            <a:srgbClr val="000000"/>
                          </a:solidFill>
                          <a:effectLst/>
                          <a:latin typeface="Calibri" panose="020F0502020204030204" pitchFamily="34" charset="0"/>
                        </a:rPr>
                        <a:t>255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9767123"/>
                  </a:ext>
                </a:extLst>
              </a:tr>
              <a:tr h="182617">
                <a:tc>
                  <a:txBody>
                    <a:bodyPr/>
                    <a:lstStyle/>
                    <a:p>
                      <a:pPr algn="ctr" fontAlgn="b"/>
                      <a:r>
                        <a:rPr lang="en-IN" sz="1100" b="0" i="0" u="none" strike="noStrike">
                          <a:solidFill>
                            <a:srgbClr val="000000"/>
                          </a:solidFill>
                          <a:effectLst/>
                          <a:latin typeface="Calibri" panose="020F0502020204030204" pitchFamily="34" charset="0"/>
                        </a:rPr>
                        <a:t>800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3090804"/>
                  </a:ext>
                </a:extLst>
              </a:tr>
              <a:tr h="182617">
                <a:tc>
                  <a:txBody>
                    <a:bodyPr/>
                    <a:lstStyle/>
                    <a:p>
                      <a:pPr algn="ctr" fontAlgn="b"/>
                      <a:r>
                        <a:rPr lang="en-IN" sz="1100" b="0" i="0" u="none" strike="noStrike">
                          <a:solidFill>
                            <a:srgbClr val="000000"/>
                          </a:solidFill>
                          <a:effectLst/>
                          <a:latin typeface="Calibri" panose="020F0502020204030204" pitchFamily="34" charset="0"/>
                        </a:rPr>
                        <a:t>785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1251699"/>
                  </a:ext>
                </a:extLst>
              </a:tr>
              <a:tr h="182617">
                <a:tc>
                  <a:txBody>
                    <a:bodyPr/>
                    <a:lstStyle/>
                    <a:p>
                      <a:pPr algn="ctr" fontAlgn="b"/>
                      <a:r>
                        <a:rPr lang="en-IN" sz="1100" b="0" i="0" u="none" strike="noStrike">
                          <a:solidFill>
                            <a:srgbClr val="000000"/>
                          </a:solidFill>
                          <a:effectLst/>
                          <a:latin typeface="Calibri" panose="020F0502020204030204" pitchFamily="34" charset="0"/>
                        </a:rPr>
                        <a:t>900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3474973"/>
                  </a:ext>
                </a:extLst>
              </a:tr>
              <a:tr h="182617">
                <a:tc>
                  <a:txBody>
                    <a:bodyPr/>
                    <a:lstStyle/>
                    <a:p>
                      <a:pPr algn="ctr" fontAlgn="b"/>
                      <a:r>
                        <a:rPr lang="en-IN" sz="1100" b="0" i="0" u="none" strike="noStrike">
                          <a:solidFill>
                            <a:srgbClr val="000000"/>
                          </a:solidFill>
                          <a:effectLst/>
                          <a:latin typeface="Calibri" panose="020F0502020204030204" pitchFamily="34" charset="0"/>
                        </a:rPr>
                        <a:t>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Y</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a:solidFill>
                            <a:srgbClr val="000000"/>
                          </a:solidFill>
                          <a:effectLst/>
                          <a:latin typeface="Calibri" panose="020F0502020204030204" pitchFamily="34" charset="0"/>
                        </a:rPr>
                        <a:t>27.7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-15.7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2319849"/>
                  </a:ext>
                </a:extLst>
              </a:tr>
            </a:tbl>
          </a:graphicData>
        </a:graphic>
      </p:graphicFrame>
      <p:grpSp>
        <p:nvGrpSpPr>
          <p:cNvPr id="7" name="Group 6">
            <a:extLst>
              <a:ext uri="{FF2B5EF4-FFF2-40B4-BE49-F238E27FC236}">
                <a16:creationId xmlns:a16="http://schemas.microsoft.com/office/drawing/2014/main" id="{502A3512-A303-4146-A53D-9910F8960790}"/>
              </a:ext>
            </a:extLst>
          </p:cNvPr>
          <p:cNvGrpSpPr/>
          <p:nvPr/>
        </p:nvGrpSpPr>
        <p:grpSpPr>
          <a:xfrm>
            <a:off x="628650" y="2641636"/>
            <a:ext cx="3757502" cy="1186123"/>
            <a:chOff x="2598357" y="3354913"/>
            <a:chExt cx="4930744" cy="1535465"/>
          </a:xfrm>
        </p:grpSpPr>
        <p:sp>
          <p:nvSpPr>
            <p:cNvPr id="4" name="TextBox 3">
              <a:extLst>
                <a:ext uri="{FF2B5EF4-FFF2-40B4-BE49-F238E27FC236}">
                  <a16:creationId xmlns:a16="http://schemas.microsoft.com/office/drawing/2014/main" id="{4B4F593B-8DFD-4B71-9544-236561416A11}"/>
                </a:ext>
              </a:extLst>
            </p:cNvPr>
            <p:cNvSpPr txBox="1"/>
            <p:nvPr/>
          </p:nvSpPr>
          <p:spPr>
            <a:xfrm>
              <a:off x="3674378" y="3354913"/>
              <a:ext cx="1795244" cy="276999"/>
            </a:xfrm>
            <a:prstGeom prst="rect">
              <a:avLst/>
            </a:prstGeom>
            <a:noFill/>
          </p:spPr>
          <p:txBody>
            <a:bodyPr wrap="square" rtlCol="0">
              <a:spAutoFit/>
            </a:bodyPr>
            <a:lstStyle/>
            <a:p>
              <a:pPr algn="ctr"/>
              <a:r>
                <a:rPr lang="en-US" sz="1200" b="1" dirty="0"/>
                <a:t>Sq footage&gt; 500</a:t>
              </a:r>
              <a:endParaRPr lang="en-IN" sz="1200" b="1" dirty="0"/>
            </a:p>
          </p:txBody>
        </p:sp>
        <p:sp>
          <p:nvSpPr>
            <p:cNvPr id="9" name="TextBox 8">
              <a:extLst>
                <a:ext uri="{FF2B5EF4-FFF2-40B4-BE49-F238E27FC236}">
                  <a16:creationId xmlns:a16="http://schemas.microsoft.com/office/drawing/2014/main" id="{6B91E37D-9DA5-46E2-8FF4-C66882EEDA53}"/>
                </a:ext>
              </a:extLst>
            </p:cNvPr>
            <p:cNvSpPr txBox="1"/>
            <p:nvPr/>
          </p:nvSpPr>
          <p:spPr>
            <a:xfrm>
              <a:off x="4747235" y="4003380"/>
              <a:ext cx="1795244" cy="276999"/>
            </a:xfrm>
            <a:prstGeom prst="rect">
              <a:avLst/>
            </a:prstGeom>
            <a:noFill/>
          </p:spPr>
          <p:txBody>
            <a:bodyPr wrap="square" rtlCol="0">
              <a:spAutoFit/>
            </a:bodyPr>
            <a:lstStyle/>
            <a:p>
              <a:pPr algn="ctr"/>
              <a:r>
                <a:rPr lang="en-US" sz="1200" b="1" dirty="0"/>
                <a:t>Room &gt; 1</a:t>
              </a:r>
              <a:endParaRPr lang="en-IN" sz="1200" b="1" dirty="0"/>
            </a:p>
          </p:txBody>
        </p:sp>
        <p:sp>
          <p:nvSpPr>
            <p:cNvPr id="13" name="TextBox 12">
              <a:extLst>
                <a:ext uri="{FF2B5EF4-FFF2-40B4-BE49-F238E27FC236}">
                  <a16:creationId xmlns:a16="http://schemas.microsoft.com/office/drawing/2014/main" id="{DC313EAF-88AC-4C13-9DC2-EA98D65AB50E}"/>
                </a:ext>
              </a:extLst>
            </p:cNvPr>
            <p:cNvSpPr txBox="1"/>
            <p:nvPr/>
          </p:nvSpPr>
          <p:spPr>
            <a:xfrm>
              <a:off x="4789185" y="4470690"/>
              <a:ext cx="724594" cy="276999"/>
            </a:xfrm>
            <a:prstGeom prst="rect">
              <a:avLst/>
            </a:prstGeom>
            <a:noFill/>
          </p:spPr>
          <p:txBody>
            <a:bodyPr wrap="square" rtlCol="0">
              <a:spAutoFit/>
            </a:bodyPr>
            <a:lstStyle/>
            <a:p>
              <a:pPr algn="ctr"/>
              <a:r>
                <a:rPr lang="en-US" sz="1200" b="1" dirty="0"/>
                <a:t>-12.7K</a:t>
              </a:r>
              <a:endParaRPr lang="en-IN" sz="1200" b="1" dirty="0"/>
            </a:p>
          </p:txBody>
        </p:sp>
        <p:sp>
          <p:nvSpPr>
            <p:cNvPr id="14" name="TextBox 13">
              <a:extLst>
                <a:ext uri="{FF2B5EF4-FFF2-40B4-BE49-F238E27FC236}">
                  <a16:creationId xmlns:a16="http://schemas.microsoft.com/office/drawing/2014/main" id="{B394279C-FB09-4DB3-988C-288AE2A69A3D}"/>
                </a:ext>
              </a:extLst>
            </p:cNvPr>
            <p:cNvSpPr txBox="1"/>
            <p:nvPr/>
          </p:nvSpPr>
          <p:spPr>
            <a:xfrm>
              <a:off x="5733857" y="4531796"/>
              <a:ext cx="1795244" cy="358582"/>
            </a:xfrm>
            <a:prstGeom prst="rect">
              <a:avLst/>
            </a:prstGeom>
            <a:noFill/>
          </p:spPr>
          <p:txBody>
            <a:bodyPr wrap="square" rtlCol="0">
              <a:spAutoFit/>
            </a:bodyPr>
            <a:lstStyle/>
            <a:p>
              <a:pPr algn="ctr"/>
              <a:r>
                <a:rPr lang="en-US" sz="1200" b="1" dirty="0"/>
                <a:t>-17.7K,-15.7K</a:t>
              </a:r>
              <a:endParaRPr lang="en-IN" sz="1200" b="1" dirty="0"/>
            </a:p>
          </p:txBody>
        </p:sp>
        <p:cxnSp>
          <p:nvCxnSpPr>
            <p:cNvPr id="16" name="Straight Arrow Connector 15">
              <a:extLst>
                <a:ext uri="{FF2B5EF4-FFF2-40B4-BE49-F238E27FC236}">
                  <a16:creationId xmlns:a16="http://schemas.microsoft.com/office/drawing/2014/main" id="{9F4B3265-0817-404D-BAB8-DA1E78121CD3}"/>
                </a:ext>
              </a:extLst>
            </p:cNvPr>
            <p:cNvCxnSpPr>
              <a:cxnSpLocks/>
              <a:stCxn id="4" idx="2"/>
              <a:endCxn id="9" idx="0"/>
            </p:cNvCxnSpPr>
            <p:nvPr/>
          </p:nvCxnSpPr>
          <p:spPr>
            <a:xfrm>
              <a:off x="4572000" y="3631912"/>
              <a:ext cx="1072857" cy="3714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0F07BD6-E173-4F88-A06E-40FE7A17D9D1}"/>
                </a:ext>
              </a:extLst>
            </p:cNvPr>
            <p:cNvSpPr txBox="1"/>
            <p:nvPr/>
          </p:nvSpPr>
          <p:spPr>
            <a:xfrm>
              <a:off x="2598357" y="3998672"/>
              <a:ext cx="1795244" cy="276999"/>
            </a:xfrm>
            <a:prstGeom prst="rect">
              <a:avLst/>
            </a:prstGeom>
            <a:noFill/>
          </p:spPr>
          <p:txBody>
            <a:bodyPr wrap="square" rtlCol="0">
              <a:spAutoFit/>
            </a:bodyPr>
            <a:lstStyle/>
            <a:p>
              <a:pPr algn="ctr"/>
              <a:r>
                <a:rPr lang="en-US" sz="1200" b="1" dirty="0"/>
                <a:t>Furnished Y/N</a:t>
              </a:r>
              <a:endParaRPr lang="en-IN" sz="1200" b="1" dirty="0"/>
            </a:p>
          </p:txBody>
        </p:sp>
        <p:sp>
          <p:nvSpPr>
            <p:cNvPr id="11" name="TextBox 10">
              <a:extLst>
                <a:ext uri="{FF2B5EF4-FFF2-40B4-BE49-F238E27FC236}">
                  <a16:creationId xmlns:a16="http://schemas.microsoft.com/office/drawing/2014/main" id="{FF9F3156-35B1-4F3B-BE7E-BDBAA0F64E25}"/>
                </a:ext>
              </a:extLst>
            </p:cNvPr>
            <p:cNvSpPr txBox="1"/>
            <p:nvPr/>
          </p:nvSpPr>
          <p:spPr>
            <a:xfrm>
              <a:off x="2713694" y="4531796"/>
              <a:ext cx="724595" cy="276999"/>
            </a:xfrm>
            <a:prstGeom prst="rect">
              <a:avLst/>
            </a:prstGeom>
            <a:noFill/>
          </p:spPr>
          <p:txBody>
            <a:bodyPr wrap="square" rtlCol="0">
              <a:spAutoFit/>
            </a:bodyPr>
            <a:lstStyle/>
            <a:p>
              <a:pPr algn="ctr"/>
              <a:r>
                <a:rPr lang="en-US" sz="1200" b="1" dirty="0"/>
                <a:t>27.3K</a:t>
              </a:r>
              <a:endParaRPr lang="en-IN" sz="1200" b="1" dirty="0"/>
            </a:p>
          </p:txBody>
        </p:sp>
        <p:sp>
          <p:nvSpPr>
            <p:cNvPr id="12" name="TextBox 11">
              <a:extLst>
                <a:ext uri="{FF2B5EF4-FFF2-40B4-BE49-F238E27FC236}">
                  <a16:creationId xmlns:a16="http://schemas.microsoft.com/office/drawing/2014/main" id="{DB60AF32-449B-492D-AC01-D6ACBE6A023F}"/>
                </a:ext>
              </a:extLst>
            </p:cNvPr>
            <p:cNvSpPr txBox="1"/>
            <p:nvPr/>
          </p:nvSpPr>
          <p:spPr>
            <a:xfrm>
              <a:off x="3438424" y="4534328"/>
              <a:ext cx="1070649" cy="276999"/>
            </a:xfrm>
            <a:prstGeom prst="rect">
              <a:avLst/>
            </a:prstGeom>
            <a:noFill/>
          </p:spPr>
          <p:txBody>
            <a:bodyPr wrap="square" rtlCol="0">
              <a:spAutoFit/>
            </a:bodyPr>
            <a:lstStyle/>
            <a:p>
              <a:pPr algn="ctr"/>
              <a:r>
                <a:rPr lang="en-US" sz="1200" b="1" dirty="0"/>
                <a:t>9.3K</a:t>
              </a:r>
              <a:endParaRPr lang="en-IN" sz="1200" b="1" dirty="0"/>
            </a:p>
          </p:txBody>
        </p:sp>
        <p:cxnSp>
          <p:nvCxnSpPr>
            <p:cNvPr id="15" name="Straight Arrow Connector 14">
              <a:extLst>
                <a:ext uri="{FF2B5EF4-FFF2-40B4-BE49-F238E27FC236}">
                  <a16:creationId xmlns:a16="http://schemas.microsoft.com/office/drawing/2014/main" id="{C2D0C792-A6F9-4A54-8653-45661682FFC6}"/>
                </a:ext>
              </a:extLst>
            </p:cNvPr>
            <p:cNvCxnSpPr>
              <a:cxnSpLocks/>
              <a:stCxn id="4" idx="2"/>
              <a:endCxn id="8" idx="0"/>
            </p:cNvCxnSpPr>
            <p:nvPr/>
          </p:nvCxnSpPr>
          <p:spPr>
            <a:xfrm flipH="1">
              <a:off x="3495979" y="3631912"/>
              <a:ext cx="1076021" cy="366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4EB5377-99E9-4B71-9CFA-10E15783304C}"/>
                </a:ext>
              </a:extLst>
            </p:cNvPr>
            <p:cNvCxnSpPr>
              <a:cxnSpLocks/>
              <a:stCxn id="8" idx="2"/>
              <a:endCxn id="11" idx="0"/>
            </p:cNvCxnSpPr>
            <p:nvPr/>
          </p:nvCxnSpPr>
          <p:spPr>
            <a:xfrm flipH="1">
              <a:off x="3075992" y="4275671"/>
              <a:ext cx="419987" cy="2561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9F9114D-01D0-49E4-A4A2-1823E3D1AC6E}"/>
                </a:ext>
              </a:extLst>
            </p:cNvPr>
            <p:cNvCxnSpPr>
              <a:cxnSpLocks/>
              <a:stCxn id="8" idx="2"/>
              <a:endCxn id="12" idx="0"/>
            </p:cNvCxnSpPr>
            <p:nvPr/>
          </p:nvCxnSpPr>
          <p:spPr>
            <a:xfrm>
              <a:off x="3495979" y="4275671"/>
              <a:ext cx="477770" cy="258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CE098ED-EC50-4A93-AA99-2F08B086A2A4}"/>
                </a:ext>
              </a:extLst>
            </p:cNvPr>
            <p:cNvCxnSpPr>
              <a:cxnSpLocks/>
              <a:stCxn id="9" idx="2"/>
              <a:endCxn id="13" idx="0"/>
            </p:cNvCxnSpPr>
            <p:nvPr/>
          </p:nvCxnSpPr>
          <p:spPr>
            <a:xfrm flipH="1">
              <a:off x="5151482" y="4280379"/>
              <a:ext cx="493375" cy="1903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A0148027-DCC1-476E-86D6-98D7FBC3E819}"/>
                </a:ext>
              </a:extLst>
            </p:cNvPr>
            <p:cNvCxnSpPr>
              <a:cxnSpLocks/>
              <a:stCxn id="9" idx="2"/>
              <a:endCxn id="14" idx="0"/>
            </p:cNvCxnSpPr>
            <p:nvPr/>
          </p:nvCxnSpPr>
          <p:spPr>
            <a:xfrm>
              <a:off x="5644857" y="4280379"/>
              <a:ext cx="986622" cy="2514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CDD7E85-DA12-4823-8CC7-845067B9D034}"/>
                  </a:ext>
                </a:extLst>
              </p:cNvPr>
              <p:cNvSpPr txBox="1"/>
              <p:nvPr/>
            </p:nvSpPr>
            <p:spPr>
              <a:xfrm>
                <a:off x="5256546" y="1018569"/>
                <a:ext cx="3509554" cy="7339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1050" b="0" i="1" smtClean="0">
                          <a:latin typeface="Cambria Math" panose="02040503050406030204" pitchFamily="18" charset="0"/>
                        </a:rPr>
                        <m:t>𝑆𝑖𝑚𝑖𝑙𝑎𝑟𝑖𝑡𝑦</m:t>
                      </m:r>
                      <m:r>
                        <a:rPr lang="en-IN" sz="1050" b="0" i="1" smtClean="0">
                          <a:latin typeface="Cambria Math" panose="02040503050406030204" pitchFamily="18" charset="0"/>
                        </a:rPr>
                        <m:t> </m:t>
                      </m:r>
                      <m:r>
                        <a:rPr lang="en-IN" sz="1050" b="0" i="1" smtClean="0">
                          <a:latin typeface="Cambria Math" panose="02040503050406030204" pitchFamily="18" charset="0"/>
                        </a:rPr>
                        <m:t>𝑆𝑐𝑜𝑟𝑒</m:t>
                      </m:r>
                      <m:r>
                        <a:rPr lang="en-IN" sz="1050" b="0" i="1" smtClean="0">
                          <a:latin typeface="Cambria Math" panose="02040503050406030204" pitchFamily="18" charset="0"/>
                        </a:rPr>
                        <m:t>=</m:t>
                      </m:r>
                      <m:f>
                        <m:fPr>
                          <m:ctrlPr>
                            <a:rPr lang="en-IN" sz="1050" b="0" i="1" smtClean="0">
                              <a:latin typeface="Cambria Math" panose="02040503050406030204" pitchFamily="18" charset="0"/>
                            </a:rPr>
                          </m:ctrlPr>
                        </m:fPr>
                        <m:num>
                          <m:sSup>
                            <m:sSupPr>
                              <m:ctrlPr>
                                <a:rPr lang="en-IN" sz="1050" b="0" i="1" smtClean="0">
                                  <a:latin typeface="Cambria Math" panose="02040503050406030204" pitchFamily="18" charset="0"/>
                                </a:rPr>
                              </m:ctrlPr>
                            </m:sSupPr>
                            <m:e>
                              <m:r>
                                <a:rPr lang="en-IN" sz="1050" b="0" i="1" smtClean="0">
                                  <a:latin typeface="Cambria Math" panose="02040503050406030204" pitchFamily="18" charset="0"/>
                                </a:rPr>
                                <m:t>(</m:t>
                              </m:r>
                              <m:d>
                                <m:dPr>
                                  <m:ctrlPr>
                                    <a:rPr lang="en-IN" sz="1050" b="0" i="1" smtClean="0">
                                      <a:latin typeface="Cambria Math" panose="02040503050406030204" pitchFamily="18" charset="0"/>
                                    </a:rPr>
                                  </m:ctrlPr>
                                </m:dPr>
                                <m:e>
                                  <m:r>
                                    <a:rPr lang="en-IN" sz="1050" b="0" i="1" smtClean="0">
                                      <a:latin typeface="Cambria Math" panose="02040503050406030204" pitchFamily="18" charset="0"/>
                                    </a:rPr>
                                    <m:t>𝑆𝑢𝑚</m:t>
                                  </m:r>
                                  <m:r>
                                    <a:rPr lang="en-IN" sz="1050" b="0" i="1" smtClean="0">
                                      <a:latin typeface="Cambria Math" panose="02040503050406030204" pitchFamily="18" charset="0"/>
                                    </a:rPr>
                                    <m:t> </m:t>
                                  </m:r>
                                  <m:r>
                                    <a:rPr lang="en-IN" sz="1050" b="0" i="1" smtClean="0">
                                      <a:latin typeface="Cambria Math" panose="02040503050406030204" pitchFamily="18" charset="0"/>
                                    </a:rPr>
                                    <m:t>𝑜𝑓</m:t>
                                  </m:r>
                                  <m:r>
                                    <a:rPr lang="en-IN" sz="1050" b="0" i="1" smtClean="0">
                                      <a:latin typeface="Cambria Math" panose="02040503050406030204" pitchFamily="18" charset="0"/>
                                    </a:rPr>
                                    <m:t> </m:t>
                                  </m:r>
                                  <m:r>
                                    <a:rPr lang="en-IN" sz="1050" b="0" i="1" smtClean="0">
                                      <a:latin typeface="Cambria Math" panose="02040503050406030204" pitchFamily="18" charset="0"/>
                                    </a:rPr>
                                    <m:t>𝑟𝑒𝑠𝑖𝑑𝑢𝑎𝑙</m:t>
                                  </m:r>
                                </m:e>
                              </m:d>
                            </m:e>
                            <m:sup>
                              <m:r>
                                <a:rPr lang="en-IN" sz="1050" b="0" i="1" smtClean="0">
                                  <a:latin typeface="Cambria Math" panose="02040503050406030204" pitchFamily="18" charset="0"/>
                                </a:rPr>
                                <m:t>2</m:t>
                              </m:r>
                            </m:sup>
                          </m:sSup>
                        </m:num>
                        <m:den>
                          <m:r>
                            <a:rPr lang="en-IN" sz="1050" b="0" i="1" smtClean="0">
                              <a:latin typeface="Cambria Math" panose="02040503050406030204" pitchFamily="18" charset="0"/>
                            </a:rPr>
                            <m:t>𝑁𝑢𝑚𝑏𝑒𝑟</m:t>
                          </m:r>
                          <m:r>
                            <a:rPr lang="en-IN" sz="1050" b="0" i="1" smtClean="0">
                              <a:latin typeface="Cambria Math" panose="02040503050406030204" pitchFamily="18" charset="0"/>
                            </a:rPr>
                            <m:t> </m:t>
                          </m:r>
                          <m:r>
                            <a:rPr lang="en-IN" sz="1050" b="0" i="1" smtClean="0">
                              <a:latin typeface="Cambria Math" panose="02040503050406030204" pitchFamily="18" charset="0"/>
                            </a:rPr>
                            <m:t>𝑜𝑓</m:t>
                          </m:r>
                          <m:r>
                            <a:rPr lang="en-IN" sz="1050" b="0" i="1" smtClean="0">
                              <a:latin typeface="Cambria Math" panose="02040503050406030204" pitchFamily="18" charset="0"/>
                            </a:rPr>
                            <m:t> </m:t>
                          </m:r>
                          <m:r>
                            <a:rPr lang="en-IN" sz="1050" b="0" i="1" smtClean="0">
                              <a:latin typeface="Cambria Math" panose="02040503050406030204" pitchFamily="18" charset="0"/>
                            </a:rPr>
                            <m:t>𝑟𝑒𝑠𝑖𝑑𝑢𝑎𝑙𝑠</m:t>
                          </m:r>
                          <m:r>
                            <a:rPr lang="en-IN" sz="1050" b="0" i="1" smtClean="0">
                              <a:latin typeface="Cambria Math" panose="02040503050406030204" pitchFamily="18" charset="0"/>
                            </a:rPr>
                            <m:t>+</m:t>
                          </m:r>
                          <m:r>
                            <m:rPr>
                              <m:nor/>
                            </m:rPr>
                            <a:rPr lang="el-GR"/>
                            <m:t>λ</m:t>
                          </m:r>
                        </m:den>
                      </m:f>
                    </m:oMath>
                  </m:oMathPara>
                </a14:m>
                <a:endParaRPr lang="en-IN" sz="1050" b="0" dirty="0"/>
              </a:p>
              <a:p>
                <a:endParaRPr lang="en-IN" sz="1050" b="0" dirty="0"/>
              </a:p>
              <a:p>
                <a:endParaRPr lang="en-IN" sz="1050" dirty="0"/>
              </a:p>
            </p:txBody>
          </p:sp>
        </mc:Choice>
        <mc:Fallback xmlns="">
          <p:sp>
            <p:nvSpPr>
              <p:cNvPr id="10" name="TextBox 9">
                <a:extLst>
                  <a:ext uri="{FF2B5EF4-FFF2-40B4-BE49-F238E27FC236}">
                    <a16:creationId xmlns:a16="http://schemas.microsoft.com/office/drawing/2014/main" id="{ECDD7E85-DA12-4823-8CC7-845067B9D034}"/>
                  </a:ext>
                </a:extLst>
              </p:cNvPr>
              <p:cNvSpPr txBox="1">
                <a:spLocks noRot="1" noChangeAspect="1" noMove="1" noResize="1" noEditPoints="1" noAdjustHandles="1" noChangeArrowheads="1" noChangeShapeType="1" noTextEdit="1"/>
              </p:cNvSpPr>
              <p:nvPr/>
            </p:nvSpPr>
            <p:spPr>
              <a:xfrm>
                <a:off x="5256546" y="1018569"/>
                <a:ext cx="3509554" cy="733919"/>
              </a:xfrm>
              <a:prstGeom prst="rect">
                <a:avLst/>
              </a:prstGeom>
              <a:blipFill>
                <a:blip r:embed="rId3"/>
                <a:stretch>
                  <a:fillRect t="-833"/>
                </a:stretch>
              </a:blipFill>
            </p:spPr>
            <p:txBody>
              <a:bodyPr/>
              <a:lstStyle/>
              <a:p>
                <a:r>
                  <a:rPr lang="en-IN">
                    <a:noFill/>
                  </a:rPr>
                  <a:t> </a:t>
                </a:r>
              </a:p>
            </p:txBody>
          </p:sp>
        </mc:Fallback>
      </mc:AlternateContent>
      <p:pic>
        <p:nvPicPr>
          <p:cNvPr id="18" name="Picture 17">
            <a:extLst>
              <a:ext uri="{FF2B5EF4-FFF2-40B4-BE49-F238E27FC236}">
                <a16:creationId xmlns:a16="http://schemas.microsoft.com/office/drawing/2014/main" id="{EC15C6AE-A2B9-4669-9A9A-99E1F6C6CEDB}"/>
              </a:ext>
            </a:extLst>
          </p:cNvPr>
          <p:cNvPicPr>
            <a:picLocks noChangeAspect="1"/>
          </p:cNvPicPr>
          <p:nvPr/>
        </p:nvPicPr>
        <p:blipFill>
          <a:blip r:embed="rId4"/>
          <a:stretch>
            <a:fillRect/>
          </a:stretch>
        </p:blipFill>
        <p:spPr>
          <a:xfrm>
            <a:off x="5483080" y="1960385"/>
            <a:ext cx="3178927" cy="218685"/>
          </a:xfrm>
          <a:prstGeom prst="rect">
            <a:avLst/>
          </a:prstGeom>
        </p:spPr>
      </p:pic>
      <p:sp>
        <p:nvSpPr>
          <p:cNvPr id="21" name="TextBox 20">
            <a:extLst>
              <a:ext uri="{FF2B5EF4-FFF2-40B4-BE49-F238E27FC236}">
                <a16:creationId xmlns:a16="http://schemas.microsoft.com/office/drawing/2014/main" id="{59C33024-9FF7-4E8B-AC91-155AE0599C65}"/>
              </a:ext>
            </a:extLst>
          </p:cNvPr>
          <p:cNvSpPr txBox="1"/>
          <p:nvPr/>
        </p:nvSpPr>
        <p:spPr>
          <a:xfrm>
            <a:off x="5414886" y="2398800"/>
            <a:ext cx="3192875" cy="954107"/>
          </a:xfrm>
          <a:prstGeom prst="rect">
            <a:avLst/>
          </a:prstGeom>
          <a:noFill/>
        </p:spPr>
        <p:txBody>
          <a:bodyPr wrap="square" rtlCol="0">
            <a:spAutoFit/>
          </a:bodyPr>
          <a:lstStyle/>
          <a:p>
            <a:r>
              <a:rPr lang="en-IN" sz="1400" dirty="0"/>
              <a:t>And then we prune the tree by calculating the tree difference between Gain values and a user defined Tree Complexity Parameter, </a:t>
            </a:r>
            <a:r>
              <a:rPr lang="el-GR" sz="1400" b="1" i="0" dirty="0">
                <a:solidFill>
                  <a:srgbClr val="202124"/>
                </a:solidFill>
                <a:effectLst/>
                <a:latin typeface="arial" panose="020B0604020202020204" pitchFamily="34" charset="0"/>
              </a:rPr>
              <a:t>γ</a:t>
            </a:r>
            <a:endParaRPr lang="en-IN" sz="1400" dirty="0"/>
          </a:p>
        </p:txBody>
      </p:sp>
      <p:pic>
        <p:nvPicPr>
          <p:cNvPr id="23" name="Picture 22">
            <a:extLst>
              <a:ext uri="{FF2B5EF4-FFF2-40B4-BE49-F238E27FC236}">
                <a16:creationId xmlns:a16="http://schemas.microsoft.com/office/drawing/2014/main" id="{BAC60F0C-162A-4A24-9CA4-6BE0619E97F7}"/>
              </a:ext>
            </a:extLst>
          </p:cNvPr>
          <p:cNvPicPr>
            <a:picLocks noChangeAspect="1"/>
          </p:cNvPicPr>
          <p:nvPr/>
        </p:nvPicPr>
        <p:blipFill>
          <a:blip r:embed="rId5"/>
          <a:stretch>
            <a:fillRect/>
          </a:stretch>
        </p:blipFill>
        <p:spPr>
          <a:xfrm>
            <a:off x="5414886" y="3572637"/>
            <a:ext cx="3146932" cy="759260"/>
          </a:xfrm>
          <a:prstGeom prst="rect">
            <a:avLst/>
          </a:prstGeom>
        </p:spPr>
      </p:pic>
      <p:pic>
        <p:nvPicPr>
          <p:cNvPr id="26" name="Picture 25">
            <a:extLst>
              <a:ext uri="{FF2B5EF4-FFF2-40B4-BE49-F238E27FC236}">
                <a16:creationId xmlns:a16="http://schemas.microsoft.com/office/drawing/2014/main" id="{053265ED-06D9-4D70-A5FB-E73E7AEA369A}"/>
              </a:ext>
            </a:extLst>
          </p:cNvPr>
          <p:cNvPicPr>
            <a:picLocks noChangeAspect="1"/>
          </p:cNvPicPr>
          <p:nvPr/>
        </p:nvPicPr>
        <p:blipFill>
          <a:blip r:embed="rId6"/>
          <a:stretch>
            <a:fillRect/>
          </a:stretch>
        </p:blipFill>
        <p:spPr>
          <a:xfrm>
            <a:off x="1177829" y="4223305"/>
            <a:ext cx="2727269" cy="446905"/>
          </a:xfrm>
          <a:prstGeom prst="rect">
            <a:avLst/>
          </a:prstGeom>
        </p:spPr>
      </p:pic>
      <mc:AlternateContent xmlns:mc="http://schemas.openxmlformats.org/markup-compatibility/2006">
        <mc:Choice xmlns:p14="http://schemas.microsoft.com/office/powerpoint/2010/main" Requires="p14">
          <p:contentPart p14:bwMode="auto" r:id="rId7">
            <p14:nvContentPartPr>
              <p14:cNvPr id="17" name="Ink 16">
                <a:extLst>
                  <a:ext uri="{FF2B5EF4-FFF2-40B4-BE49-F238E27FC236}">
                    <a16:creationId xmlns:a16="http://schemas.microsoft.com/office/drawing/2014/main" id="{1FB2E618-DAD9-41E7-8DBA-30A59E4F9128}"/>
                  </a:ext>
                </a:extLst>
              </p14:cNvPr>
              <p14:cNvContentPartPr/>
              <p14:nvPr/>
            </p14:nvContentPartPr>
            <p14:xfrm>
              <a:off x="110160" y="1030680"/>
              <a:ext cx="8764200" cy="3708360"/>
            </p14:xfrm>
          </p:contentPart>
        </mc:Choice>
        <mc:Fallback>
          <p:pic>
            <p:nvPicPr>
              <p:cNvPr id="17" name="Ink 16">
                <a:extLst>
                  <a:ext uri="{FF2B5EF4-FFF2-40B4-BE49-F238E27FC236}">
                    <a16:creationId xmlns:a16="http://schemas.microsoft.com/office/drawing/2014/main" id="{1FB2E618-DAD9-41E7-8DBA-30A59E4F9128}"/>
                  </a:ext>
                </a:extLst>
              </p:cNvPr>
              <p:cNvPicPr/>
              <p:nvPr/>
            </p:nvPicPr>
            <p:blipFill>
              <a:blip r:embed="rId8"/>
              <a:stretch>
                <a:fillRect/>
              </a:stretch>
            </p:blipFill>
            <p:spPr>
              <a:xfrm>
                <a:off x="100800" y="1021320"/>
                <a:ext cx="8782920" cy="3727080"/>
              </a:xfrm>
              <a:prstGeom prst="rect">
                <a:avLst/>
              </a:prstGeom>
            </p:spPr>
          </p:pic>
        </mc:Fallback>
      </mc:AlternateContent>
    </p:spTree>
    <p:extLst>
      <p:ext uri="{BB962C8B-B14F-4D97-AF65-F5344CB8AC3E}">
        <p14:creationId xmlns:p14="http://schemas.microsoft.com/office/powerpoint/2010/main" val="1696663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2C372-2CA6-4424-8889-EFB4A5CB5DBF}"/>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AF999321-01F4-4213-B3A1-D80D4DCA2644}"/>
              </a:ext>
            </a:extLst>
          </p:cNvPr>
          <p:cNvSpPr>
            <a:spLocks noGrp="1"/>
          </p:cNvSpPr>
          <p:nvPr>
            <p:ph type="sldNum" sz="quarter" idx="12"/>
          </p:nvPr>
        </p:nvSpPr>
        <p:spPr>
          <a:xfrm>
            <a:off x="6457950" y="4744218"/>
            <a:ext cx="2057400" cy="273844"/>
          </a:xfrm>
        </p:spPr>
        <p:txBody>
          <a:bodyPr/>
          <a:lstStyle/>
          <a:p>
            <a:fld id="{273EEA2F-D825-49D3-9C25-497F06EFD3F7}" type="slidenum">
              <a:rPr lang="en-IN" smtClean="0"/>
              <a:t>27</a:t>
            </a:fld>
            <a:endParaRPr lang="en-IN"/>
          </a:p>
        </p:txBody>
      </p:sp>
      <p:sp>
        <p:nvSpPr>
          <p:cNvPr id="5" name="Title 4">
            <a:extLst>
              <a:ext uri="{FF2B5EF4-FFF2-40B4-BE49-F238E27FC236}">
                <a16:creationId xmlns:a16="http://schemas.microsoft.com/office/drawing/2014/main" id="{D52DCE06-9A70-4BAF-8A86-C44D4E62885E}"/>
              </a:ext>
            </a:extLst>
          </p:cNvPr>
          <p:cNvSpPr>
            <a:spLocks noGrp="1"/>
          </p:cNvSpPr>
          <p:nvPr>
            <p:ph type="title"/>
          </p:nvPr>
        </p:nvSpPr>
        <p:spPr>
          <a:xfrm>
            <a:off x="316679" y="121966"/>
            <a:ext cx="6595849" cy="382564"/>
          </a:xfrm>
        </p:spPr>
        <p:txBody>
          <a:bodyPr/>
          <a:lstStyle/>
          <a:p>
            <a:r>
              <a:rPr lang="en-US" dirty="0"/>
              <a:t>Gradient Boosting Algorithm - Classification</a:t>
            </a:r>
            <a:endParaRPr lang="en-IN" dirty="0"/>
          </a:p>
        </p:txBody>
      </p:sp>
      <p:pic>
        <p:nvPicPr>
          <p:cNvPr id="7" name="Picture 6">
            <a:extLst>
              <a:ext uri="{FF2B5EF4-FFF2-40B4-BE49-F238E27FC236}">
                <a16:creationId xmlns:a16="http://schemas.microsoft.com/office/drawing/2014/main" id="{F9A97676-598C-4334-A5E2-0F8711E7548C}"/>
              </a:ext>
            </a:extLst>
          </p:cNvPr>
          <p:cNvPicPr>
            <a:picLocks noChangeAspect="1"/>
          </p:cNvPicPr>
          <p:nvPr/>
        </p:nvPicPr>
        <p:blipFill>
          <a:blip r:embed="rId2"/>
          <a:stretch>
            <a:fillRect/>
          </a:stretch>
        </p:blipFill>
        <p:spPr>
          <a:xfrm>
            <a:off x="2260121" y="855978"/>
            <a:ext cx="4866301" cy="3888240"/>
          </a:xfrm>
          <a:prstGeom prst="rect">
            <a:avLst/>
          </a:prstGeom>
        </p:spPr>
      </p:pic>
    </p:spTree>
    <p:extLst>
      <p:ext uri="{BB962C8B-B14F-4D97-AF65-F5344CB8AC3E}">
        <p14:creationId xmlns:p14="http://schemas.microsoft.com/office/powerpoint/2010/main" val="2597437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8FDA8E-CD95-4110-B44D-4CD3ABBAF94A}"/>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CB36682B-2C39-417C-A6B0-5384DF4A12D2}"/>
              </a:ext>
            </a:extLst>
          </p:cNvPr>
          <p:cNvSpPr>
            <a:spLocks noGrp="1"/>
          </p:cNvSpPr>
          <p:nvPr>
            <p:ph type="sldNum" sz="quarter" idx="12"/>
          </p:nvPr>
        </p:nvSpPr>
        <p:spPr/>
        <p:txBody>
          <a:bodyPr/>
          <a:lstStyle/>
          <a:p>
            <a:fld id="{273EEA2F-D825-49D3-9C25-497F06EFD3F7}" type="slidenum">
              <a:rPr lang="en-IN" smtClean="0"/>
              <a:t>28</a:t>
            </a:fld>
            <a:endParaRPr lang="en-IN"/>
          </a:p>
        </p:txBody>
      </p:sp>
      <p:sp>
        <p:nvSpPr>
          <p:cNvPr id="5" name="Title 4">
            <a:extLst>
              <a:ext uri="{FF2B5EF4-FFF2-40B4-BE49-F238E27FC236}">
                <a16:creationId xmlns:a16="http://schemas.microsoft.com/office/drawing/2014/main" id="{5EE7D74A-4563-4998-8D44-1675897F2B60}"/>
              </a:ext>
            </a:extLst>
          </p:cNvPr>
          <p:cNvSpPr>
            <a:spLocks noGrp="1"/>
          </p:cNvSpPr>
          <p:nvPr>
            <p:ph type="title"/>
          </p:nvPr>
        </p:nvSpPr>
        <p:spPr>
          <a:xfrm>
            <a:off x="316679" y="121966"/>
            <a:ext cx="5849229" cy="382564"/>
          </a:xfrm>
        </p:spPr>
        <p:txBody>
          <a:bodyPr/>
          <a:lstStyle/>
          <a:p>
            <a:r>
              <a:rPr lang="en-IN" dirty="0"/>
              <a:t>Gradient Boosting Algorithm</a:t>
            </a:r>
          </a:p>
        </p:txBody>
      </p:sp>
      <p:graphicFrame>
        <p:nvGraphicFramePr>
          <p:cNvPr id="8" name="Table 7">
            <a:extLst>
              <a:ext uri="{FF2B5EF4-FFF2-40B4-BE49-F238E27FC236}">
                <a16:creationId xmlns:a16="http://schemas.microsoft.com/office/drawing/2014/main" id="{EF7E203F-798F-4762-A529-0CB3A2E881A1}"/>
              </a:ext>
            </a:extLst>
          </p:cNvPr>
          <p:cNvGraphicFramePr>
            <a:graphicFrameLocks noGrp="1"/>
          </p:cNvGraphicFramePr>
          <p:nvPr>
            <p:extLst>
              <p:ext uri="{D42A27DB-BD31-4B8C-83A1-F6EECF244321}">
                <p14:modId xmlns:p14="http://schemas.microsoft.com/office/powerpoint/2010/main" val="3559863282"/>
              </p:ext>
            </p:extLst>
          </p:nvPr>
        </p:nvGraphicFramePr>
        <p:xfrm>
          <a:off x="3143716" y="1058556"/>
          <a:ext cx="2413000" cy="1577340"/>
        </p:xfrm>
        <a:graphic>
          <a:graphicData uri="http://schemas.openxmlformats.org/drawingml/2006/table">
            <a:tbl>
              <a:tblPr/>
              <a:tblGrid>
                <a:gridCol w="304800">
                  <a:extLst>
                    <a:ext uri="{9D8B030D-6E8A-4147-A177-3AD203B41FA5}">
                      <a16:colId xmlns:a16="http://schemas.microsoft.com/office/drawing/2014/main" val="3488318182"/>
                    </a:ext>
                  </a:extLst>
                </a:gridCol>
                <a:gridCol w="279400">
                  <a:extLst>
                    <a:ext uri="{9D8B030D-6E8A-4147-A177-3AD203B41FA5}">
                      <a16:colId xmlns:a16="http://schemas.microsoft.com/office/drawing/2014/main" val="3853706099"/>
                    </a:ext>
                  </a:extLst>
                </a:gridCol>
                <a:gridCol w="457200">
                  <a:extLst>
                    <a:ext uri="{9D8B030D-6E8A-4147-A177-3AD203B41FA5}">
                      <a16:colId xmlns:a16="http://schemas.microsoft.com/office/drawing/2014/main" val="13247253"/>
                    </a:ext>
                  </a:extLst>
                </a:gridCol>
                <a:gridCol w="609600">
                  <a:extLst>
                    <a:ext uri="{9D8B030D-6E8A-4147-A177-3AD203B41FA5}">
                      <a16:colId xmlns:a16="http://schemas.microsoft.com/office/drawing/2014/main" val="3235532483"/>
                    </a:ext>
                  </a:extLst>
                </a:gridCol>
                <a:gridCol w="762000">
                  <a:extLst>
                    <a:ext uri="{9D8B030D-6E8A-4147-A177-3AD203B41FA5}">
                      <a16:colId xmlns:a16="http://schemas.microsoft.com/office/drawing/2014/main" val="1404642824"/>
                    </a:ext>
                  </a:extLst>
                </a:gridCol>
              </a:tblGrid>
              <a:tr h="0">
                <a:tc>
                  <a:txBody>
                    <a:bodyPr/>
                    <a:lstStyle/>
                    <a:p>
                      <a:pPr algn="ctr" fontAlgn="b"/>
                      <a:r>
                        <a:rPr lang="en-IN" sz="1200" b="0" i="0" u="none" strike="noStrike">
                          <a:solidFill>
                            <a:srgbClr val="000000"/>
                          </a:solidFill>
                          <a:effectLst/>
                          <a:latin typeface="Calibri" panose="020F0502020204030204" pitchFamily="34" charset="0"/>
                        </a:rPr>
                        <a:t>Age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Pclass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Survived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Initial Pred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4015380592"/>
                  </a:ext>
                </a:extLst>
              </a:tr>
              <a:tr h="198120">
                <a:tc>
                  <a:txBody>
                    <a:bodyPr/>
                    <a:lstStyle/>
                    <a:p>
                      <a:pPr algn="ctr" fontAlgn="b"/>
                      <a:r>
                        <a:rPr lang="en-IN" sz="1200" b="0" i="0" u="none" strike="noStrike">
                          <a:solidFill>
                            <a:srgbClr val="000000"/>
                          </a:solidFill>
                          <a:effectLst/>
                          <a:latin typeface="Calibri" panose="020F0502020204030204" pitchFamily="34" charset="0"/>
                        </a:rPr>
                        <a:t>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7998115"/>
                  </a:ext>
                </a:extLst>
              </a:tr>
              <a:tr h="198120">
                <a:tc>
                  <a:txBody>
                    <a:bodyPr/>
                    <a:lstStyle/>
                    <a:p>
                      <a:pPr algn="ctr" fontAlgn="b"/>
                      <a:r>
                        <a:rPr lang="en-IN" sz="1200" b="0" i="0" u="none" strike="noStrike">
                          <a:solidFill>
                            <a:srgbClr val="000000"/>
                          </a:solidFill>
                          <a:effectLst/>
                          <a:latin typeface="Calibri" panose="020F0502020204030204" pitchFamily="34" charset="0"/>
                        </a:rPr>
                        <a:t>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2202949"/>
                  </a:ext>
                </a:extLst>
              </a:tr>
              <a:tr h="198120">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415440"/>
                  </a:ext>
                </a:extLst>
              </a:tr>
              <a:tr h="198120">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6986444"/>
                  </a:ext>
                </a:extLst>
              </a:tr>
              <a:tr h="198120">
                <a:tc>
                  <a:txBody>
                    <a:bodyPr/>
                    <a:lstStyle/>
                    <a:p>
                      <a:pPr algn="ctr" fontAlgn="b"/>
                      <a:r>
                        <a:rPr lang="en-IN" sz="1200" b="0" i="0" u="none" strike="noStrike">
                          <a:solidFill>
                            <a:srgbClr val="000000"/>
                          </a:solidFill>
                          <a:effectLst/>
                          <a:latin typeface="Calibri" panose="020F0502020204030204" pitchFamily="34" charset="0"/>
                        </a:rPr>
                        <a:t>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613241"/>
                  </a:ext>
                </a:extLst>
              </a:tr>
              <a:tr h="198120">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3886960"/>
                  </a:ext>
                </a:extLst>
              </a:tr>
              <a:tr h="198120">
                <a:tc>
                  <a:txBody>
                    <a:bodyPr/>
                    <a:lstStyle/>
                    <a:p>
                      <a:pPr algn="ctr" fontAlgn="b"/>
                      <a:r>
                        <a:rPr lang="en-IN" sz="1200" b="0" i="0" u="none" strike="noStrike">
                          <a:solidFill>
                            <a:srgbClr val="000000"/>
                          </a:solidFill>
                          <a:effectLst/>
                          <a:latin typeface="Calibri" panose="020F0502020204030204" pitchFamily="34" charset="0"/>
                        </a:rPr>
                        <a:t>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2503861"/>
                  </a:ext>
                </a:extLst>
              </a:tr>
            </a:tbl>
          </a:graphicData>
        </a:graphic>
      </p:graphicFrame>
      <p:sp>
        <p:nvSpPr>
          <p:cNvPr id="9" name="TextBox 8">
            <a:extLst>
              <a:ext uri="{FF2B5EF4-FFF2-40B4-BE49-F238E27FC236}">
                <a16:creationId xmlns:a16="http://schemas.microsoft.com/office/drawing/2014/main" id="{53093933-D2FA-48FB-AF1E-36F306FD363F}"/>
              </a:ext>
            </a:extLst>
          </p:cNvPr>
          <p:cNvSpPr txBox="1"/>
          <p:nvPr/>
        </p:nvSpPr>
        <p:spPr>
          <a:xfrm>
            <a:off x="758385" y="2986948"/>
            <a:ext cx="7417971" cy="646331"/>
          </a:xfrm>
          <a:prstGeom prst="rect">
            <a:avLst/>
          </a:prstGeom>
          <a:noFill/>
        </p:spPr>
        <p:txBody>
          <a:bodyPr wrap="square" rtlCol="0">
            <a:spAutoFit/>
          </a:bodyPr>
          <a:lstStyle/>
          <a:p>
            <a:pPr algn="ctr"/>
            <a:r>
              <a:rPr lang="en-US" sz="1200" b="1" dirty="0"/>
              <a:t>Step 1 : Calculate the initial Prediction for every individual -&gt; log(odds)</a:t>
            </a:r>
            <a:endParaRPr lang="en-US" sz="1200" dirty="0"/>
          </a:p>
          <a:p>
            <a:pPr algn="ctr"/>
            <a:r>
              <a:rPr lang="en-US" sz="1200" dirty="0"/>
              <a:t>We can’t use the value directly, since it needs to be converted to a probability value. To do so, we will use the logistic function to transform it to a probability.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A2C3255-4E0A-42D7-BEEC-6104C95BF91A}"/>
                  </a:ext>
                </a:extLst>
              </p:cNvPr>
              <p:cNvSpPr txBox="1"/>
              <p:nvPr/>
            </p:nvSpPr>
            <p:spPr>
              <a:xfrm>
                <a:off x="4350216" y="4239997"/>
                <a:ext cx="1721882" cy="5886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IN" i="1" smtClean="0">
                              <a:solidFill>
                                <a:srgbClr val="836967"/>
                              </a:solidFill>
                              <a:latin typeface="Cambria Math" panose="02040503050406030204" pitchFamily="18" charset="0"/>
                            </a:rPr>
                          </m:ctrlPr>
                        </m:fPr>
                        <m:num>
                          <m:sSup>
                            <m:sSupPr>
                              <m:ctrlPr>
                                <a:rPr lang="en-IN" i="1">
                                  <a:solidFill>
                                    <a:srgbClr val="836967"/>
                                  </a:solidFill>
                                  <a:latin typeface="Cambria Math" panose="02040503050406030204" pitchFamily="18" charset="0"/>
                                </a:rPr>
                              </m:ctrlPr>
                            </m:sSupPr>
                            <m:e>
                              <m:r>
                                <a:rPr lang="en-IN">
                                  <a:latin typeface="Cambria Math" panose="02040503050406030204" pitchFamily="18" charset="0"/>
                                </a:rPr>
                                <m:t>ⅇ</m:t>
                              </m:r>
                            </m:e>
                            <m:sup>
                              <m:f>
                                <m:fPr>
                                  <m:type m:val="lin"/>
                                  <m:ctrlPr>
                                    <a:rPr lang="en-IN" i="1">
                                      <a:latin typeface="Cambria Math" panose="02040503050406030204" pitchFamily="18" charset="0"/>
                                    </a:rPr>
                                  </m:ctrlPr>
                                </m:fPr>
                                <m:num>
                                  <m:r>
                                    <a:rPr lang="en-IN" i="0">
                                      <a:latin typeface="Cambria Math" panose="02040503050406030204" pitchFamily="18" charset="0"/>
                                    </a:rPr>
                                    <m:t>4</m:t>
                                  </m:r>
                                </m:num>
                                <m:den>
                                  <m:r>
                                    <a:rPr lang="en-IN" i="0">
                                      <a:latin typeface="Cambria Math" panose="02040503050406030204" pitchFamily="18" charset="0"/>
                                    </a:rPr>
                                    <m:t>3</m:t>
                                  </m:r>
                                </m:den>
                              </m:f>
                            </m:sup>
                          </m:sSup>
                        </m:num>
                        <m:den>
                          <m:r>
                            <a:rPr lang="en-IN" i="0">
                              <a:latin typeface="Cambria Math" panose="02040503050406030204" pitchFamily="18" charset="0"/>
                            </a:rPr>
                            <m:t>1+</m:t>
                          </m:r>
                          <m:sSup>
                            <m:sSupPr>
                              <m:ctrlPr>
                                <a:rPr lang="en-IN" i="1">
                                  <a:solidFill>
                                    <a:srgbClr val="836967"/>
                                  </a:solidFill>
                                  <a:latin typeface="Cambria Math" panose="02040503050406030204" pitchFamily="18" charset="0"/>
                                </a:rPr>
                              </m:ctrlPr>
                            </m:sSupPr>
                            <m:e>
                              <m:r>
                                <a:rPr lang="en-IN" i="0">
                                  <a:latin typeface="Cambria Math" panose="02040503050406030204" pitchFamily="18" charset="0"/>
                                </a:rPr>
                                <m:t>ⅇ</m:t>
                              </m:r>
                            </m:e>
                            <m:sup>
                              <m:f>
                                <m:fPr>
                                  <m:type m:val="lin"/>
                                  <m:ctrlPr>
                                    <a:rPr lang="en-IN" i="1">
                                      <a:latin typeface="Cambria Math" panose="02040503050406030204" pitchFamily="18" charset="0"/>
                                    </a:rPr>
                                  </m:ctrlPr>
                                </m:fPr>
                                <m:num>
                                  <m:r>
                                    <a:rPr lang="en-IN" i="0">
                                      <a:latin typeface="Cambria Math" panose="02040503050406030204" pitchFamily="18" charset="0"/>
                                    </a:rPr>
                                    <m:t>4</m:t>
                                  </m:r>
                                </m:num>
                                <m:den>
                                  <m:r>
                                    <a:rPr lang="en-IN" i="0">
                                      <a:latin typeface="Cambria Math" panose="02040503050406030204" pitchFamily="18" charset="0"/>
                                    </a:rPr>
                                    <m:t>3</m:t>
                                  </m:r>
                                </m:den>
                              </m:f>
                            </m:sup>
                          </m:sSup>
                        </m:den>
                      </m:f>
                      <m:r>
                        <a:rPr lang="en-IN" i="0">
                          <a:latin typeface="Cambria Math" panose="02040503050406030204" pitchFamily="18" charset="0"/>
                        </a:rPr>
                        <m:t>=0⋅57</m:t>
                      </m:r>
                    </m:oMath>
                  </m:oMathPara>
                </a14:m>
                <a:endParaRPr lang="en-IN" dirty="0"/>
              </a:p>
            </p:txBody>
          </p:sp>
        </mc:Choice>
        <mc:Fallback xmlns="">
          <p:sp>
            <p:nvSpPr>
              <p:cNvPr id="4" name="TextBox 3">
                <a:extLst>
                  <a:ext uri="{FF2B5EF4-FFF2-40B4-BE49-F238E27FC236}">
                    <a16:creationId xmlns:a16="http://schemas.microsoft.com/office/drawing/2014/main" id="{3A2C3255-4E0A-42D7-BEEC-6104C95BF91A}"/>
                  </a:ext>
                </a:extLst>
              </p:cNvPr>
              <p:cNvSpPr txBox="1">
                <a:spLocks noRot="1" noChangeAspect="1" noMove="1" noResize="1" noEditPoints="1" noAdjustHandles="1" noChangeArrowheads="1" noChangeShapeType="1" noTextEdit="1"/>
              </p:cNvSpPr>
              <p:nvPr/>
            </p:nvSpPr>
            <p:spPr>
              <a:xfrm>
                <a:off x="4350216" y="4239997"/>
                <a:ext cx="1721882" cy="588687"/>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35910B0-E54D-4EA2-BBF7-7B3E24B5CA04}"/>
                  </a:ext>
                </a:extLst>
              </p:cNvPr>
              <p:cNvSpPr txBox="1"/>
              <p:nvPr/>
            </p:nvSpPr>
            <p:spPr>
              <a:xfrm>
                <a:off x="3576710" y="3745924"/>
                <a:ext cx="17813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i="1" smtClean="0">
                              <a:latin typeface="Cambria Math" panose="02040503050406030204" pitchFamily="18" charset="0"/>
                            </a:rPr>
                          </m:ctrlPr>
                        </m:funcPr>
                        <m:fName>
                          <m:r>
                            <m:rPr>
                              <m:sty m:val="p"/>
                            </m:rPr>
                            <a:rPr lang="en-IN">
                              <a:latin typeface="Cambria Math" panose="02040503050406030204" pitchFamily="18" charset="0"/>
                            </a:rPr>
                            <m:t>log</m:t>
                          </m:r>
                        </m:fName>
                        <m:e>
                          <m:d>
                            <m:dPr>
                              <m:ctrlPr>
                                <a:rPr lang="en-IN" i="1">
                                  <a:solidFill>
                                    <a:srgbClr val="836967"/>
                                  </a:solidFill>
                                  <a:latin typeface="Cambria Math" panose="02040503050406030204" pitchFamily="18" charset="0"/>
                                </a:rPr>
                              </m:ctrlPr>
                            </m:dPr>
                            <m:e>
                              <m:f>
                                <m:fPr>
                                  <m:type m:val="lin"/>
                                  <m:ctrlPr>
                                    <a:rPr lang="en-IN" i="1">
                                      <a:latin typeface="Cambria Math" panose="02040503050406030204" pitchFamily="18" charset="0"/>
                                    </a:rPr>
                                  </m:ctrlPr>
                                </m:fPr>
                                <m:num>
                                  <m:r>
                                    <a:rPr lang="en-IN" i="0">
                                      <a:latin typeface="Cambria Math" panose="02040503050406030204" pitchFamily="18" charset="0"/>
                                    </a:rPr>
                                    <m:t>4</m:t>
                                  </m:r>
                                </m:num>
                                <m:den>
                                  <m:r>
                                    <a:rPr lang="en-IN" i="0">
                                      <a:latin typeface="Cambria Math" panose="02040503050406030204" pitchFamily="18" charset="0"/>
                                    </a:rPr>
                                    <m:t>3</m:t>
                                  </m:r>
                                </m:den>
                              </m:f>
                            </m:e>
                          </m:d>
                        </m:e>
                      </m:func>
                      <m:r>
                        <a:rPr lang="en-IN" i="0">
                          <a:latin typeface="Cambria Math" panose="02040503050406030204" pitchFamily="18" charset="0"/>
                        </a:rPr>
                        <m:t>=0⋅29</m:t>
                      </m:r>
                    </m:oMath>
                  </m:oMathPara>
                </a14:m>
                <a:endParaRPr lang="en-IN" dirty="0"/>
              </a:p>
            </p:txBody>
          </p:sp>
        </mc:Choice>
        <mc:Fallback xmlns="">
          <p:sp>
            <p:nvSpPr>
              <p:cNvPr id="6" name="TextBox 5">
                <a:extLst>
                  <a:ext uri="{FF2B5EF4-FFF2-40B4-BE49-F238E27FC236}">
                    <a16:creationId xmlns:a16="http://schemas.microsoft.com/office/drawing/2014/main" id="{535910B0-E54D-4EA2-BBF7-7B3E24B5CA04}"/>
                  </a:ext>
                </a:extLst>
              </p:cNvPr>
              <p:cNvSpPr txBox="1">
                <a:spLocks noRot="1" noChangeAspect="1" noMove="1" noResize="1" noEditPoints="1" noAdjustHandles="1" noChangeArrowheads="1" noChangeShapeType="1" noTextEdit="1"/>
              </p:cNvSpPr>
              <p:nvPr/>
            </p:nvSpPr>
            <p:spPr>
              <a:xfrm>
                <a:off x="3576710" y="3745924"/>
                <a:ext cx="1781321" cy="276999"/>
              </a:xfrm>
              <a:prstGeom prst="rect">
                <a:avLst/>
              </a:prstGeom>
              <a:blipFill>
                <a:blip r:embed="rId3"/>
                <a:stretch>
                  <a:fillRect l="-4110" t="-169565" r="-2740" b="-250000"/>
                </a:stretch>
              </a:blipFill>
            </p:spPr>
            <p:txBody>
              <a:bodyPr/>
              <a:lstStyle/>
              <a:p>
                <a:r>
                  <a:rPr lang="en-IN">
                    <a:noFill/>
                  </a:rPr>
                  <a:t> </a:t>
                </a:r>
              </a:p>
            </p:txBody>
          </p:sp>
        </mc:Fallback>
      </mc:AlternateContent>
      <p:sp>
        <p:nvSpPr>
          <p:cNvPr id="12" name="TextBox 11">
            <a:extLst>
              <a:ext uri="{FF2B5EF4-FFF2-40B4-BE49-F238E27FC236}">
                <a16:creationId xmlns:a16="http://schemas.microsoft.com/office/drawing/2014/main" id="{81512449-0FB5-40A6-AAA0-57B9633A1130}"/>
              </a:ext>
            </a:extLst>
          </p:cNvPr>
          <p:cNvSpPr txBox="1"/>
          <p:nvPr/>
        </p:nvSpPr>
        <p:spPr>
          <a:xfrm>
            <a:off x="2350632" y="4471341"/>
            <a:ext cx="1781321" cy="27699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Probability of surviving</a:t>
            </a:r>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8E0375F2-EF8E-4904-B534-C71406074FC8}"/>
                  </a:ext>
                </a:extLst>
              </p14:cNvPr>
              <p14:cNvContentPartPr/>
              <p14:nvPr/>
            </p14:nvContentPartPr>
            <p14:xfrm>
              <a:off x="6060600" y="984960"/>
              <a:ext cx="2237040" cy="1618200"/>
            </p14:xfrm>
          </p:contentPart>
        </mc:Choice>
        <mc:Fallback>
          <p:pic>
            <p:nvPicPr>
              <p:cNvPr id="7" name="Ink 6">
                <a:extLst>
                  <a:ext uri="{FF2B5EF4-FFF2-40B4-BE49-F238E27FC236}">
                    <a16:creationId xmlns:a16="http://schemas.microsoft.com/office/drawing/2014/main" id="{8E0375F2-EF8E-4904-B534-C71406074FC8}"/>
                  </a:ext>
                </a:extLst>
              </p:cNvPr>
              <p:cNvPicPr/>
              <p:nvPr/>
            </p:nvPicPr>
            <p:blipFill>
              <a:blip r:embed="rId5"/>
              <a:stretch>
                <a:fillRect/>
              </a:stretch>
            </p:blipFill>
            <p:spPr>
              <a:xfrm>
                <a:off x="6051240" y="975600"/>
                <a:ext cx="2255760" cy="1636920"/>
              </a:xfrm>
              <a:prstGeom prst="rect">
                <a:avLst/>
              </a:prstGeom>
            </p:spPr>
          </p:pic>
        </mc:Fallback>
      </mc:AlternateContent>
    </p:spTree>
    <p:extLst>
      <p:ext uri="{BB962C8B-B14F-4D97-AF65-F5344CB8AC3E}">
        <p14:creationId xmlns:p14="http://schemas.microsoft.com/office/powerpoint/2010/main" val="2529663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8FDA8E-CD95-4110-B44D-4CD3ABBAF94A}"/>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CB36682B-2C39-417C-A6B0-5384DF4A12D2}"/>
              </a:ext>
            </a:extLst>
          </p:cNvPr>
          <p:cNvSpPr>
            <a:spLocks noGrp="1"/>
          </p:cNvSpPr>
          <p:nvPr>
            <p:ph type="sldNum" sz="quarter" idx="12"/>
          </p:nvPr>
        </p:nvSpPr>
        <p:spPr/>
        <p:txBody>
          <a:bodyPr/>
          <a:lstStyle/>
          <a:p>
            <a:fld id="{273EEA2F-D825-49D3-9C25-497F06EFD3F7}" type="slidenum">
              <a:rPr lang="en-IN" smtClean="0"/>
              <a:t>29</a:t>
            </a:fld>
            <a:endParaRPr lang="en-IN"/>
          </a:p>
        </p:txBody>
      </p:sp>
      <p:sp>
        <p:nvSpPr>
          <p:cNvPr id="5" name="Title 4">
            <a:extLst>
              <a:ext uri="{FF2B5EF4-FFF2-40B4-BE49-F238E27FC236}">
                <a16:creationId xmlns:a16="http://schemas.microsoft.com/office/drawing/2014/main" id="{5EE7D74A-4563-4998-8D44-1675897F2B60}"/>
              </a:ext>
            </a:extLst>
          </p:cNvPr>
          <p:cNvSpPr>
            <a:spLocks noGrp="1"/>
          </p:cNvSpPr>
          <p:nvPr>
            <p:ph type="title"/>
          </p:nvPr>
        </p:nvSpPr>
        <p:spPr>
          <a:xfrm>
            <a:off x="316679" y="121966"/>
            <a:ext cx="5849229" cy="382564"/>
          </a:xfrm>
        </p:spPr>
        <p:txBody>
          <a:bodyPr/>
          <a:lstStyle/>
          <a:p>
            <a:r>
              <a:rPr lang="en-IN" dirty="0"/>
              <a:t>Gradient Boosting Algorithm</a:t>
            </a:r>
          </a:p>
        </p:txBody>
      </p:sp>
      <p:graphicFrame>
        <p:nvGraphicFramePr>
          <p:cNvPr id="8" name="Table 7">
            <a:extLst>
              <a:ext uri="{FF2B5EF4-FFF2-40B4-BE49-F238E27FC236}">
                <a16:creationId xmlns:a16="http://schemas.microsoft.com/office/drawing/2014/main" id="{EF7E203F-798F-4762-A529-0CB3A2E881A1}"/>
              </a:ext>
            </a:extLst>
          </p:cNvPr>
          <p:cNvGraphicFramePr>
            <a:graphicFrameLocks noGrp="1"/>
          </p:cNvGraphicFramePr>
          <p:nvPr>
            <p:extLst>
              <p:ext uri="{D42A27DB-BD31-4B8C-83A1-F6EECF244321}">
                <p14:modId xmlns:p14="http://schemas.microsoft.com/office/powerpoint/2010/main" val="432159032"/>
              </p:ext>
            </p:extLst>
          </p:nvPr>
        </p:nvGraphicFramePr>
        <p:xfrm>
          <a:off x="3060700" y="1425833"/>
          <a:ext cx="3022600" cy="1577340"/>
        </p:xfrm>
        <a:graphic>
          <a:graphicData uri="http://schemas.openxmlformats.org/drawingml/2006/table">
            <a:tbl>
              <a:tblPr/>
              <a:tblGrid>
                <a:gridCol w="304800">
                  <a:extLst>
                    <a:ext uri="{9D8B030D-6E8A-4147-A177-3AD203B41FA5}">
                      <a16:colId xmlns:a16="http://schemas.microsoft.com/office/drawing/2014/main" val="3488318182"/>
                    </a:ext>
                  </a:extLst>
                </a:gridCol>
                <a:gridCol w="279400">
                  <a:extLst>
                    <a:ext uri="{9D8B030D-6E8A-4147-A177-3AD203B41FA5}">
                      <a16:colId xmlns:a16="http://schemas.microsoft.com/office/drawing/2014/main" val="3853706099"/>
                    </a:ext>
                  </a:extLst>
                </a:gridCol>
                <a:gridCol w="457200">
                  <a:extLst>
                    <a:ext uri="{9D8B030D-6E8A-4147-A177-3AD203B41FA5}">
                      <a16:colId xmlns:a16="http://schemas.microsoft.com/office/drawing/2014/main" val="13247253"/>
                    </a:ext>
                  </a:extLst>
                </a:gridCol>
                <a:gridCol w="609600">
                  <a:extLst>
                    <a:ext uri="{9D8B030D-6E8A-4147-A177-3AD203B41FA5}">
                      <a16:colId xmlns:a16="http://schemas.microsoft.com/office/drawing/2014/main" val="3235532483"/>
                    </a:ext>
                  </a:extLst>
                </a:gridCol>
                <a:gridCol w="762000">
                  <a:extLst>
                    <a:ext uri="{9D8B030D-6E8A-4147-A177-3AD203B41FA5}">
                      <a16:colId xmlns:a16="http://schemas.microsoft.com/office/drawing/2014/main" val="1404642824"/>
                    </a:ext>
                  </a:extLst>
                </a:gridCol>
                <a:gridCol w="609600">
                  <a:extLst>
                    <a:ext uri="{9D8B030D-6E8A-4147-A177-3AD203B41FA5}">
                      <a16:colId xmlns:a16="http://schemas.microsoft.com/office/drawing/2014/main" val="911399647"/>
                    </a:ext>
                  </a:extLst>
                </a:gridCol>
              </a:tblGrid>
              <a:tr h="0">
                <a:tc>
                  <a:txBody>
                    <a:bodyPr/>
                    <a:lstStyle/>
                    <a:p>
                      <a:pPr algn="ctr" fontAlgn="b"/>
                      <a:r>
                        <a:rPr lang="en-IN" sz="1200" b="0" i="0" u="none" strike="noStrike">
                          <a:solidFill>
                            <a:srgbClr val="000000"/>
                          </a:solidFill>
                          <a:effectLst/>
                          <a:latin typeface="Calibri" panose="020F0502020204030204" pitchFamily="34" charset="0"/>
                        </a:rPr>
                        <a:t>Age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Pclass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Survived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Initial Pred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200" b="0"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15380592"/>
                  </a:ext>
                </a:extLst>
              </a:tr>
              <a:tr h="198120">
                <a:tc>
                  <a:txBody>
                    <a:bodyPr/>
                    <a:lstStyle/>
                    <a:p>
                      <a:pPr algn="ctr" fontAlgn="b"/>
                      <a:r>
                        <a:rPr lang="en-IN" sz="1200" b="0" i="0" u="none" strike="noStrike">
                          <a:solidFill>
                            <a:srgbClr val="000000"/>
                          </a:solidFill>
                          <a:effectLst/>
                          <a:latin typeface="Calibri" panose="020F0502020204030204" pitchFamily="34" charset="0"/>
                        </a:rPr>
                        <a:t>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7998115"/>
                  </a:ext>
                </a:extLst>
              </a:tr>
              <a:tr h="198120">
                <a:tc>
                  <a:txBody>
                    <a:bodyPr/>
                    <a:lstStyle/>
                    <a:p>
                      <a:pPr algn="ctr" fontAlgn="b"/>
                      <a:r>
                        <a:rPr lang="en-IN" sz="1200" b="0" i="0" u="none" strike="noStrike">
                          <a:solidFill>
                            <a:srgbClr val="000000"/>
                          </a:solidFill>
                          <a:effectLst/>
                          <a:latin typeface="Calibri" panose="020F0502020204030204" pitchFamily="34" charset="0"/>
                        </a:rPr>
                        <a:t>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2202949"/>
                  </a:ext>
                </a:extLst>
              </a:tr>
              <a:tr h="198120">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415440"/>
                  </a:ext>
                </a:extLst>
              </a:tr>
              <a:tr h="198120">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6986444"/>
                  </a:ext>
                </a:extLst>
              </a:tr>
              <a:tr h="198120">
                <a:tc>
                  <a:txBody>
                    <a:bodyPr/>
                    <a:lstStyle/>
                    <a:p>
                      <a:pPr algn="ctr" fontAlgn="b"/>
                      <a:r>
                        <a:rPr lang="en-IN" sz="1200" b="0" i="0" u="none" strike="noStrike">
                          <a:solidFill>
                            <a:srgbClr val="000000"/>
                          </a:solidFill>
                          <a:effectLst/>
                          <a:latin typeface="Calibri" panose="020F0502020204030204" pitchFamily="34" charset="0"/>
                        </a:rPr>
                        <a:t>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613241"/>
                  </a:ext>
                </a:extLst>
              </a:tr>
              <a:tr h="198120">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3886960"/>
                  </a:ext>
                </a:extLst>
              </a:tr>
              <a:tr h="198120">
                <a:tc>
                  <a:txBody>
                    <a:bodyPr/>
                    <a:lstStyle/>
                    <a:p>
                      <a:pPr algn="ctr" fontAlgn="b"/>
                      <a:r>
                        <a:rPr lang="en-IN" sz="1200" b="0" i="0" u="none" strike="noStrike">
                          <a:solidFill>
                            <a:srgbClr val="000000"/>
                          </a:solidFill>
                          <a:effectLst/>
                          <a:latin typeface="Calibri" panose="020F0502020204030204" pitchFamily="34" charset="0"/>
                        </a:rPr>
                        <a:t>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2503861"/>
                  </a:ext>
                </a:extLst>
              </a:tr>
            </a:tbl>
          </a:graphicData>
        </a:graphic>
      </p:graphicFrame>
      <p:sp>
        <p:nvSpPr>
          <p:cNvPr id="9" name="TextBox 8">
            <a:extLst>
              <a:ext uri="{FF2B5EF4-FFF2-40B4-BE49-F238E27FC236}">
                <a16:creationId xmlns:a16="http://schemas.microsoft.com/office/drawing/2014/main" id="{53093933-D2FA-48FB-AF1E-36F306FD363F}"/>
              </a:ext>
            </a:extLst>
          </p:cNvPr>
          <p:cNvSpPr txBox="1"/>
          <p:nvPr/>
        </p:nvSpPr>
        <p:spPr>
          <a:xfrm>
            <a:off x="786462" y="3390091"/>
            <a:ext cx="7417971" cy="276999"/>
          </a:xfrm>
          <a:prstGeom prst="rect">
            <a:avLst/>
          </a:prstGeom>
          <a:noFill/>
        </p:spPr>
        <p:txBody>
          <a:bodyPr wrap="square" rtlCol="0">
            <a:spAutoFit/>
          </a:bodyPr>
          <a:lstStyle/>
          <a:p>
            <a:pPr algn="ctr"/>
            <a:r>
              <a:rPr lang="en-US" sz="1200" b="1" dirty="0"/>
              <a:t>Step 2 : Calculate the pseudo-residual for every sample dataset</a:t>
            </a:r>
            <a:endParaRPr lang="en-US" sz="1200" dirty="0"/>
          </a:p>
        </p:txBody>
      </p:sp>
    </p:spTree>
    <p:extLst>
      <p:ext uri="{BB962C8B-B14F-4D97-AF65-F5344CB8AC3E}">
        <p14:creationId xmlns:p14="http://schemas.microsoft.com/office/powerpoint/2010/main" val="3607676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38175" y="4767263"/>
            <a:ext cx="2057400" cy="273844"/>
          </a:xfrm>
          <a:prstGeom prst="rect">
            <a:avLst/>
          </a:prstGeom>
        </p:spPr>
        <p:txBody>
          <a:bodyPr/>
          <a:lstStyle/>
          <a:p>
            <a:fld id="{396593F5-6942-624B-8688-4BABC64E2CFF}" type="datetime1">
              <a:rPr lang="en-IN" sz="900" smtClean="0">
                <a:latin typeface="Proxima Nova Rg" pitchFamily="50" charset="0"/>
              </a:rPr>
              <a:t>22-03-2022</a:t>
            </a:fld>
            <a:endParaRPr lang="en-IN" sz="900"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3"/>
            <a:ext cx="2057400" cy="273844"/>
          </a:xfrm>
          <a:prstGeom prst="rect">
            <a:avLst/>
          </a:prstGeom>
        </p:spPr>
        <p:txBody>
          <a:bodyPr/>
          <a:lstStyle/>
          <a:p>
            <a:pPr algn="r"/>
            <a:fld id="{273EEA2F-D825-49D3-9C25-497F06EFD3F7}" type="slidenum">
              <a:rPr lang="en-IN" sz="900" smtClean="0">
                <a:latin typeface="Proxima Nova Rg" pitchFamily="50" charset="0"/>
              </a:rPr>
              <a:pPr algn="r"/>
              <a:t>3</a:t>
            </a:fld>
            <a:endParaRPr lang="en-IN" sz="900" dirty="0">
              <a:latin typeface="Proxima Nova Rg" pitchFamily="50" charset="0"/>
            </a:endParaRPr>
          </a:p>
        </p:txBody>
      </p:sp>
      <p:sp>
        <p:nvSpPr>
          <p:cNvPr id="19" name="TextBox 18">
            <a:extLst>
              <a:ext uri="{FF2B5EF4-FFF2-40B4-BE49-F238E27FC236}">
                <a16:creationId xmlns:a16="http://schemas.microsoft.com/office/drawing/2014/main" id="{EAB68D46-3664-4D61-9A06-156A05A52D49}"/>
              </a:ext>
            </a:extLst>
          </p:cNvPr>
          <p:cNvSpPr txBox="1"/>
          <p:nvPr/>
        </p:nvSpPr>
        <p:spPr>
          <a:xfrm>
            <a:off x="393578" y="507666"/>
            <a:ext cx="1907294" cy="369332"/>
          </a:xfrm>
          <a:prstGeom prst="rect">
            <a:avLst/>
          </a:prstGeom>
          <a:noFill/>
        </p:spPr>
        <p:txBody>
          <a:bodyPr wrap="square" rtlCol="0">
            <a:spAutoFit/>
          </a:bodyPr>
          <a:lstStyle/>
          <a:p>
            <a:pPr algn="ctr"/>
            <a:r>
              <a:rPr lang="en-US" b="1" dirty="0">
                <a:solidFill>
                  <a:schemeClr val="bg1"/>
                </a:solidFill>
              </a:rPr>
              <a:t>Agenda</a:t>
            </a:r>
          </a:p>
        </p:txBody>
      </p:sp>
      <p:sp>
        <p:nvSpPr>
          <p:cNvPr id="2" name="Rectangle 1"/>
          <p:cNvSpPr/>
          <p:nvPr/>
        </p:nvSpPr>
        <p:spPr>
          <a:xfrm>
            <a:off x="747676" y="1333001"/>
            <a:ext cx="7648647" cy="2308324"/>
          </a:xfrm>
          <a:prstGeom prst="rect">
            <a:avLst/>
          </a:prstGeom>
        </p:spPr>
        <p:txBody>
          <a:bodyPr wrap="square">
            <a:spAutoFit/>
          </a:bodyPr>
          <a:lstStyle/>
          <a:p>
            <a:pPr marL="342900" lvl="1" indent="-342900">
              <a:buFont typeface="Arial" panose="020B0604020202020204" pitchFamily="34" charset="0"/>
              <a:buChar char="•"/>
            </a:pPr>
            <a:r>
              <a:rPr lang="en-US" sz="2400" dirty="0">
                <a:solidFill>
                  <a:schemeClr val="bg1"/>
                </a:solidFill>
              </a:rPr>
              <a:t>Gradient Boosting</a:t>
            </a:r>
          </a:p>
          <a:p>
            <a:pPr marL="342900" lvl="1" indent="-342900">
              <a:buFont typeface="Arial" panose="020B0604020202020204" pitchFamily="34" charset="0"/>
              <a:buChar char="•"/>
            </a:pPr>
            <a:r>
              <a:rPr lang="en-US" sz="2400" dirty="0">
                <a:solidFill>
                  <a:schemeClr val="bg1"/>
                </a:solidFill>
              </a:rPr>
              <a:t>Gradient Descent</a:t>
            </a:r>
          </a:p>
          <a:p>
            <a:pPr marL="342900" lvl="1" indent="-342900">
              <a:buFont typeface="Arial" panose="020B0604020202020204" pitchFamily="34" charset="0"/>
              <a:buChar char="•"/>
            </a:pPr>
            <a:r>
              <a:rPr lang="en-US" sz="2400" dirty="0" err="1">
                <a:solidFill>
                  <a:schemeClr val="bg1"/>
                </a:solidFill>
              </a:rPr>
              <a:t>XGBoost</a:t>
            </a:r>
            <a:r>
              <a:rPr lang="en-US" sz="2400" dirty="0">
                <a:solidFill>
                  <a:schemeClr val="bg1"/>
                </a:solidFill>
              </a:rPr>
              <a:t> vs Gradient boosting</a:t>
            </a:r>
          </a:p>
          <a:p>
            <a:pPr marL="342900" lvl="1" indent="-342900">
              <a:buFont typeface="Arial" panose="020B0604020202020204" pitchFamily="34" charset="0"/>
              <a:buChar char="•"/>
            </a:pPr>
            <a:r>
              <a:rPr lang="en-US" sz="2400" dirty="0">
                <a:solidFill>
                  <a:schemeClr val="bg1"/>
                </a:solidFill>
              </a:rPr>
              <a:t>Regularization</a:t>
            </a:r>
          </a:p>
          <a:p>
            <a:pPr marL="342900" lvl="1" indent="-342900">
              <a:buFont typeface="Arial" panose="020B0604020202020204" pitchFamily="34" charset="0"/>
              <a:buChar char="•"/>
            </a:pPr>
            <a:r>
              <a:rPr lang="en-US" sz="2400" dirty="0">
                <a:solidFill>
                  <a:schemeClr val="bg1"/>
                </a:solidFill>
              </a:rPr>
              <a:t>Math’s behind </a:t>
            </a:r>
            <a:r>
              <a:rPr lang="en-US" sz="2400" dirty="0" err="1">
                <a:solidFill>
                  <a:schemeClr val="bg1"/>
                </a:solidFill>
              </a:rPr>
              <a:t>Xgboost</a:t>
            </a:r>
            <a:endParaRPr lang="en-US" sz="2400" dirty="0">
              <a:solidFill>
                <a:schemeClr val="bg1"/>
              </a:solidFill>
            </a:endParaRPr>
          </a:p>
          <a:p>
            <a:pPr marL="342900" lvl="1" indent="-342900">
              <a:buFont typeface="Arial" panose="020B0604020202020204" pitchFamily="34" charset="0"/>
              <a:buChar char="•"/>
            </a:pPr>
            <a:r>
              <a:rPr lang="en-US" sz="2400" dirty="0">
                <a:solidFill>
                  <a:schemeClr val="bg1"/>
                </a:solidFill>
              </a:rPr>
              <a:t>Code Demo </a:t>
            </a:r>
            <a:r>
              <a:rPr lang="en-US" sz="2400" dirty="0">
                <a:solidFill>
                  <a:schemeClr val="bg1"/>
                </a:solidFill>
                <a:sym typeface="Wingdings" panose="05000000000000000000" pitchFamily="2" charset="2"/>
              </a:rPr>
              <a:t></a:t>
            </a:r>
            <a:r>
              <a:rPr lang="en-US" sz="2400" dirty="0">
                <a:solidFill>
                  <a:schemeClr val="bg1"/>
                </a:solidFill>
              </a:rPr>
              <a:t> </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E460A731-AE90-4F76-BB3D-FF6F75B23646}"/>
                  </a:ext>
                </a:extLst>
              </p14:cNvPr>
              <p14:cNvContentPartPr/>
              <p14:nvPr/>
            </p14:nvContentPartPr>
            <p14:xfrm>
              <a:off x="560520" y="1433160"/>
              <a:ext cx="589680" cy="2169720"/>
            </p14:xfrm>
          </p:contentPart>
        </mc:Choice>
        <mc:Fallback>
          <p:pic>
            <p:nvPicPr>
              <p:cNvPr id="4" name="Ink 3">
                <a:extLst>
                  <a:ext uri="{FF2B5EF4-FFF2-40B4-BE49-F238E27FC236}">
                    <a16:creationId xmlns:a16="http://schemas.microsoft.com/office/drawing/2014/main" id="{E460A731-AE90-4F76-BB3D-FF6F75B23646}"/>
                  </a:ext>
                </a:extLst>
              </p:cNvPr>
              <p:cNvPicPr/>
              <p:nvPr/>
            </p:nvPicPr>
            <p:blipFill>
              <a:blip r:embed="rId3"/>
              <a:stretch>
                <a:fillRect/>
              </a:stretch>
            </p:blipFill>
            <p:spPr>
              <a:xfrm>
                <a:off x="551160" y="1423800"/>
                <a:ext cx="608400" cy="2188440"/>
              </a:xfrm>
              <a:prstGeom prst="rect">
                <a:avLst/>
              </a:prstGeom>
            </p:spPr>
          </p:pic>
        </mc:Fallback>
      </mc:AlternateContent>
    </p:spTree>
    <p:extLst>
      <p:ext uri="{BB962C8B-B14F-4D97-AF65-F5344CB8AC3E}">
        <p14:creationId xmlns:p14="http://schemas.microsoft.com/office/powerpoint/2010/main" val="1267026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8FDA8E-CD95-4110-B44D-4CD3ABBAF94A}"/>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CB36682B-2C39-417C-A6B0-5384DF4A12D2}"/>
              </a:ext>
            </a:extLst>
          </p:cNvPr>
          <p:cNvSpPr>
            <a:spLocks noGrp="1"/>
          </p:cNvSpPr>
          <p:nvPr>
            <p:ph type="sldNum" sz="quarter" idx="12"/>
          </p:nvPr>
        </p:nvSpPr>
        <p:spPr/>
        <p:txBody>
          <a:bodyPr/>
          <a:lstStyle/>
          <a:p>
            <a:fld id="{273EEA2F-D825-49D3-9C25-497F06EFD3F7}" type="slidenum">
              <a:rPr lang="en-IN" smtClean="0"/>
              <a:t>30</a:t>
            </a:fld>
            <a:endParaRPr lang="en-IN"/>
          </a:p>
        </p:txBody>
      </p:sp>
      <p:sp>
        <p:nvSpPr>
          <p:cNvPr id="5" name="Title 4">
            <a:extLst>
              <a:ext uri="{FF2B5EF4-FFF2-40B4-BE49-F238E27FC236}">
                <a16:creationId xmlns:a16="http://schemas.microsoft.com/office/drawing/2014/main" id="{5EE7D74A-4563-4998-8D44-1675897F2B60}"/>
              </a:ext>
            </a:extLst>
          </p:cNvPr>
          <p:cNvSpPr>
            <a:spLocks noGrp="1"/>
          </p:cNvSpPr>
          <p:nvPr>
            <p:ph type="title"/>
          </p:nvPr>
        </p:nvSpPr>
        <p:spPr>
          <a:xfrm>
            <a:off x="316679" y="121966"/>
            <a:ext cx="5849229" cy="382564"/>
          </a:xfrm>
        </p:spPr>
        <p:txBody>
          <a:bodyPr/>
          <a:lstStyle/>
          <a:p>
            <a:r>
              <a:rPr lang="en-IN" dirty="0"/>
              <a:t>Gradient Boosting Algorithm</a:t>
            </a:r>
          </a:p>
        </p:txBody>
      </p:sp>
      <p:graphicFrame>
        <p:nvGraphicFramePr>
          <p:cNvPr id="8" name="Table 7">
            <a:extLst>
              <a:ext uri="{FF2B5EF4-FFF2-40B4-BE49-F238E27FC236}">
                <a16:creationId xmlns:a16="http://schemas.microsoft.com/office/drawing/2014/main" id="{EF7E203F-798F-4762-A529-0CB3A2E881A1}"/>
              </a:ext>
            </a:extLst>
          </p:cNvPr>
          <p:cNvGraphicFramePr>
            <a:graphicFrameLocks noGrp="1"/>
          </p:cNvGraphicFramePr>
          <p:nvPr>
            <p:extLst>
              <p:ext uri="{D42A27DB-BD31-4B8C-83A1-F6EECF244321}">
                <p14:modId xmlns:p14="http://schemas.microsoft.com/office/powerpoint/2010/main" val="1892478152"/>
              </p:ext>
            </p:extLst>
          </p:nvPr>
        </p:nvGraphicFramePr>
        <p:xfrm>
          <a:off x="628650" y="1283151"/>
          <a:ext cx="4330822" cy="1577340"/>
        </p:xfrm>
        <a:graphic>
          <a:graphicData uri="http://schemas.openxmlformats.org/drawingml/2006/table">
            <a:tbl>
              <a:tblPr/>
              <a:tblGrid>
                <a:gridCol w="436721">
                  <a:extLst>
                    <a:ext uri="{9D8B030D-6E8A-4147-A177-3AD203B41FA5}">
                      <a16:colId xmlns:a16="http://schemas.microsoft.com/office/drawing/2014/main" val="3488318182"/>
                    </a:ext>
                  </a:extLst>
                </a:gridCol>
                <a:gridCol w="400328">
                  <a:extLst>
                    <a:ext uri="{9D8B030D-6E8A-4147-A177-3AD203B41FA5}">
                      <a16:colId xmlns:a16="http://schemas.microsoft.com/office/drawing/2014/main" val="3853706099"/>
                    </a:ext>
                  </a:extLst>
                </a:gridCol>
                <a:gridCol w="655083">
                  <a:extLst>
                    <a:ext uri="{9D8B030D-6E8A-4147-A177-3AD203B41FA5}">
                      <a16:colId xmlns:a16="http://schemas.microsoft.com/office/drawing/2014/main" val="13247253"/>
                    </a:ext>
                  </a:extLst>
                </a:gridCol>
                <a:gridCol w="873443">
                  <a:extLst>
                    <a:ext uri="{9D8B030D-6E8A-4147-A177-3AD203B41FA5}">
                      <a16:colId xmlns:a16="http://schemas.microsoft.com/office/drawing/2014/main" val="3235532483"/>
                    </a:ext>
                  </a:extLst>
                </a:gridCol>
                <a:gridCol w="1091804">
                  <a:extLst>
                    <a:ext uri="{9D8B030D-6E8A-4147-A177-3AD203B41FA5}">
                      <a16:colId xmlns:a16="http://schemas.microsoft.com/office/drawing/2014/main" val="1404642824"/>
                    </a:ext>
                  </a:extLst>
                </a:gridCol>
                <a:gridCol w="873443">
                  <a:extLst>
                    <a:ext uri="{9D8B030D-6E8A-4147-A177-3AD203B41FA5}">
                      <a16:colId xmlns:a16="http://schemas.microsoft.com/office/drawing/2014/main" val="911399647"/>
                    </a:ext>
                  </a:extLst>
                </a:gridCol>
              </a:tblGrid>
              <a:tr h="0">
                <a:tc>
                  <a:txBody>
                    <a:bodyPr/>
                    <a:lstStyle/>
                    <a:p>
                      <a:pPr algn="ctr" fontAlgn="b"/>
                      <a:r>
                        <a:rPr lang="en-IN" sz="1200" b="0" i="0" u="none" strike="noStrike">
                          <a:solidFill>
                            <a:srgbClr val="000000"/>
                          </a:solidFill>
                          <a:effectLst/>
                          <a:latin typeface="Calibri" panose="020F0502020204030204" pitchFamily="34" charset="0"/>
                        </a:rPr>
                        <a:t>Age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Pclass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Survived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Initial Pred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200" b="0"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15380592"/>
                  </a:ext>
                </a:extLst>
              </a:tr>
              <a:tr h="198120">
                <a:tc>
                  <a:txBody>
                    <a:bodyPr/>
                    <a:lstStyle/>
                    <a:p>
                      <a:pPr algn="ctr" fontAlgn="b"/>
                      <a:r>
                        <a:rPr lang="en-IN" sz="1200" b="0" i="0" u="none" strike="noStrike">
                          <a:solidFill>
                            <a:srgbClr val="000000"/>
                          </a:solidFill>
                          <a:effectLst/>
                          <a:latin typeface="Calibri" panose="020F0502020204030204" pitchFamily="34" charset="0"/>
                        </a:rPr>
                        <a:t>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7998115"/>
                  </a:ext>
                </a:extLst>
              </a:tr>
              <a:tr h="198120">
                <a:tc>
                  <a:txBody>
                    <a:bodyPr/>
                    <a:lstStyle/>
                    <a:p>
                      <a:pPr algn="ctr" fontAlgn="b"/>
                      <a:r>
                        <a:rPr lang="en-IN" sz="1200" b="0" i="0" u="none" strike="noStrike">
                          <a:solidFill>
                            <a:srgbClr val="000000"/>
                          </a:solidFill>
                          <a:effectLst/>
                          <a:latin typeface="Calibri" panose="020F0502020204030204" pitchFamily="34" charset="0"/>
                        </a:rPr>
                        <a:t>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2202949"/>
                  </a:ext>
                </a:extLst>
              </a:tr>
              <a:tr h="198120">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415440"/>
                  </a:ext>
                </a:extLst>
              </a:tr>
              <a:tr h="198120">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6986444"/>
                  </a:ext>
                </a:extLst>
              </a:tr>
              <a:tr h="198120">
                <a:tc>
                  <a:txBody>
                    <a:bodyPr/>
                    <a:lstStyle/>
                    <a:p>
                      <a:pPr algn="ctr" fontAlgn="b"/>
                      <a:r>
                        <a:rPr lang="en-IN" sz="1200" b="0" i="0" u="none" strike="noStrike">
                          <a:solidFill>
                            <a:srgbClr val="000000"/>
                          </a:solidFill>
                          <a:effectLst/>
                          <a:latin typeface="Calibri" panose="020F0502020204030204" pitchFamily="34" charset="0"/>
                        </a:rPr>
                        <a:t>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613241"/>
                  </a:ext>
                </a:extLst>
              </a:tr>
              <a:tr h="198120">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3886960"/>
                  </a:ext>
                </a:extLst>
              </a:tr>
              <a:tr h="198120">
                <a:tc>
                  <a:txBody>
                    <a:bodyPr/>
                    <a:lstStyle/>
                    <a:p>
                      <a:pPr algn="ctr" fontAlgn="b"/>
                      <a:r>
                        <a:rPr lang="en-IN" sz="1200" b="0" i="0" u="none" strike="noStrike">
                          <a:solidFill>
                            <a:srgbClr val="000000"/>
                          </a:solidFill>
                          <a:effectLst/>
                          <a:latin typeface="Calibri" panose="020F0502020204030204" pitchFamily="34" charset="0"/>
                        </a:rPr>
                        <a:t>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2503861"/>
                  </a:ext>
                </a:extLst>
              </a:tr>
            </a:tbl>
          </a:graphicData>
        </a:graphic>
      </p:graphicFrame>
      <p:sp>
        <p:nvSpPr>
          <p:cNvPr id="9" name="TextBox 8">
            <a:extLst>
              <a:ext uri="{FF2B5EF4-FFF2-40B4-BE49-F238E27FC236}">
                <a16:creationId xmlns:a16="http://schemas.microsoft.com/office/drawing/2014/main" id="{53093933-D2FA-48FB-AF1E-36F306FD363F}"/>
              </a:ext>
            </a:extLst>
          </p:cNvPr>
          <p:cNvSpPr txBox="1"/>
          <p:nvPr/>
        </p:nvSpPr>
        <p:spPr>
          <a:xfrm>
            <a:off x="786462" y="3641760"/>
            <a:ext cx="7417971" cy="646331"/>
          </a:xfrm>
          <a:prstGeom prst="rect">
            <a:avLst/>
          </a:prstGeom>
          <a:noFill/>
        </p:spPr>
        <p:txBody>
          <a:bodyPr wrap="square" rtlCol="0">
            <a:spAutoFit/>
          </a:bodyPr>
          <a:lstStyle/>
          <a:p>
            <a:pPr algn="ctr"/>
            <a:r>
              <a:rPr lang="en-US" sz="1200" b="1" dirty="0"/>
              <a:t>Step 3 : Construct the model on top of residuals</a:t>
            </a:r>
            <a:endParaRPr lang="en-US" sz="1200" dirty="0"/>
          </a:p>
          <a:p>
            <a:pPr algn="ctr"/>
            <a:r>
              <a:rPr lang="en-US" sz="1200" dirty="0"/>
              <a:t>We will now build a model(decision tree) which is aimed at predicting residuals. In other words, every leaf will contain a prediction as to the value of the residual</a:t>
            </a:r>
          </a:p>
        </p:txBody>
      </p:sp>
      <p:pic>
        <p:nvPicPr>
          <p:cNvPr id="6" name="Picture 5">
            <a:extLst>
              <a:ext uri="{FF2B5EF4-FFF2-40B4-BE49-F238E27FC236}">
                <a16:creationId xmlns:a16="http://schemas.microsoft.com/office/drawing/2014/main" id="{9F6B1ABF-3F7C-47E4-9082-2B32B81CB212}"/>
              </a:ext>
            </a:extLst>
          </p:cNvPr>
          <p:cNvPicPr>
            <a:picLocks noChangeAspect="1"/>
          </p:cNvPicPr>
          <p:nvPr/>
        </p:nvPicPr>
        <p:blipFill>
          <a:blip r:embed="rId2"/>
          <a:stretch>
            <a:fillRect/>
          </a:stretch>
        </p:blipFill>
        <p:spPr>
          <a:xfrm>
            <a:off x="5808153" y="1283151"/>
            <a:ext cx="2253667" cy="1535465"/>
          </a:xfrm>
          <a:prstGeom prst="rect">
            <a:avLst/>
          </a:prstGeom>
        </p:spPr>
      </p:pic>
    </p:spTree>
    <p:extLst>
      <p:ext uri="{BB962C8B-B14F-4D97-AF65-F5344CB8AC3E}">
        <p14:creationId xmlns:p14="http://schemas.microsoft.com/office/powerpoint/2010/main" val="852866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8FDA8E-CD95-4110-B44D-4CD3ABBAF94A}"/>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CB36682B-2C39-417C-A6B0-5384DF4A12D2}"/>
              </a:ext>
            </a:extLst>
          </p:cNvPr>
          <p:cNvSpPr>
            <a:spLocks noGrp="1"/>
          </p:cNvSpPr>
          <p:nvPr>
            <p:ph type="sldNum" sz="quarter" idx="12"/>
          </p:nvPr>
        </p:nvSpPr>
        <p:spPr/>
        <p:txBody>
          <a:bodyPr/>
          <a:lstStyle/>
          <a:p>
            <a:fld id="{273EEA2F-D825-49D3-9C25-497F06EFD3F7}" type="slidenum">
              <a:rPr lang="en-IN" smtClean="0"/>
              <a:t>31</a:t>
            </a:fld>
            <a:endParaRPr lang="en-IN"/>
          </a:p>
        </p:txBody>
      </p:sp>
      <p:sp>
        <p:nvSpPr>
          <p:cNvPr id="5" name="Title 4">
            <a:extLst>
              <a:ext uri="{FF2B5EF4-FFF2-40B4-BE49-F238E27FC236}">
                <a16:creationId xmlns:a16="http://schemas.microsoft.com/office/drawing/2014/main" id="{5EE7D74A-4563-4998-8D44-1675897F2B60}"/>
              </a:ext>
            </a:extLst>
          </p:cNvPr>
          <p:cNvSpPr>
            <a:spLocks noGrp="1"/>
          </p:cNvSpPr>
          <p:nvPr>
            <p:ph type="title"/>
          </p:nvPr>
        </p:nvSpPr>
        <p:spPr>
          <a:xfrm>
            <a:off x="316679" y="121966"/>
            <a:ext cx="5849229" cy="382564"/>
          </a:xfrm>
        </p:spPr>
        <p:txBody>
          <a:bodyPr/>
          <a:lstStyle/>
          <a:p>
            <a:r>
              <a:rPr lang="en-IN" dirty="0"/>
              <a:t>Gradient Boosting Algorithm</a:t>
            </a:r>
          </a:p>
        </p:txBody>
      </p:sp>
      <p:graphicFrame>
        <p:nvGraphicFramePr>
          <p:cNvPr id="8" name="Table 7">
            <a:extLst>
              <a:ext uri="{FF2B5EF4-FFF2-40B4-BE49-F238E27FC236}">
                <a16:creationId xmlns:a16="http://schemas.microsoft.com/office/drawing/2014/main" id="{EF7E203F-798F-4762-A529-0CB3A2E881A1}"/>
              </a:ext>
            </a:extLst>
          </p:cNvPr>
          <p:cNvGraphicFramePr>
            <a:graphicFrameLocks noGrp="1"/>
          </p:cNvGraphicFramePr>
          <p:nvPr/>
        </p:nvGraphicFramePr>
        <p:xfrm>
          <a:off x="628650" y="1283151"/>
          <a:ext cx="4330822" cy="1577340"/>
        </p:xfrm>
        <a:graphic>
          <a:graphicData uri="http://schemas.openxmlformats.org/drawingml/2006/table">
            <a:tbl>
              <a:tblPr/>
              <a:tblGrid>
                <a:gridCol w="436721">
                  <a:extLst>
                    <a:ext uri="{9D8B030D-6E8A-4147-A177-3AD203B41FA5}">
                      <a16:colId xmlns:a16="http://schemas.microsoft.com/office/drawing/2014/main" val="3488318182"/>
                    </a:ext>
                  </a:extLst>
                </a:gridCol>
                <a:gridCol w="400328">
                  <a:extLst>
                    <a:ext uri="{9D8B030D-6E8A-4147-A177-3AD203B41FA5}">
                      <a16:colId xmlns:a16="http://schemas.microsoft.com/office/drawing/2014/main" val="3853706099"/>
                    </a:ext>
                  </a:extLst>
                </a:gridCol>
                <a:gridCol w="655083">
                  <a:extLst>
                    <a:ext uri="{9D8B030D-6E8A-4147-A177-3AD203B41FA5}">
                      <a16:colId xmlns:a16="http://schemas.microsoft.com/office/drawing/2014/main" val="13247253"/>
                    </a:ext>
                  </a:extLst>
                </a:gridCol>
                <a:gridCol w="873443">
                  <a:extLst>
                    <a:ext uri="{9D8B030D-6E8A-4147-A177-3AD203B41FA5}">
                      <a16:colId xmlns:a16="http://schemas.microsoft.com/office/drawing/2014/main" val="3235532483"/>
                    </a:ext>
                  </a:extLst>
                </a:gridCol>
                <a:gridCol w="1091804">
                  <a:extLst>
                    <a:ext uri="{9D8B030D-6E8A-4147-A177-3AD203B41FA5}">
                      <a16:colId xmlns:a16="http://schemas.microsoft.com/office/drawing/2014/main" val="1404642824"/>
                    </a:ext>
                  </a:extLst>
                </a:gridCol>
                <a:gridCol w="873443">
                  <a:extLst>
                    <a:ext uri="{9D8B030D-6E8A-4147-A177-3AD203B41FA5}">
                      <a16:colId xmlns:a16="http://schemas.microsoft.com/office/drawing/2014/main" val="911399647"/>
                    </a:ext>
                  </a:extLst>
                </a:gridCol>
              </a:tblGrid>
              <a:tr h="0">
                <a:tc>
                  <a:txBody>
                    <a:bodyPr/>
                    <a:lstStyle/>
                    <a:p>
                      <a:pPr algn="ctr" fontAlgn="b"/>
                      <a:r>
                        <a:rPr lang="en-IN" sz="1200" b="0" i="0" u="none" strike="noStrike">
                          <a:solidFill>
                            <a:srgbClr val="000000"/>
                          </a:solidFill>
                          <a:effectLst/>
                          <a:latin typeface="Calibri" panose="020F0502020204030204" pitchFamily="34" charset="0"/>
                        </a:rPr>
                        <a:t>Age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Pclass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Survived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Initial Pred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200" b="0"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15380592"/>
                  </a:ext>
                </a:extLst>
              </a:tr>
              <a:tr h="198120">
                <a:tc>
                  <a:txBody>
                    <a:bodyPr/>
                    <a:lstStyle/>
                    <a:p>
                      <a:pPr algn="ctr" fontAlgn="b"/>
                      <a:r>
                        <a:rPr lang="en-IN" sz="1200" b="0" i="0" u="none" strike="noStrike">
                          <a:solidFill>
                            <a:srgbClr val="000000"/>
                          </a:solidFill>
                          <a:effectLst/>
                          <a:latin typeface="Calibri" panose="020F0502020204030204" pitchFamily="34" charset="0"/>
                        </a:rPr>
                        <a:t>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7998115"/>
                  </a:ext>
                </a:extLst>
              </a:tr>
              <a:tr h="198120">
                <a:tc>
                  <a:txBody>
                    <a:bodyPr/>
                    <a:lstStyle/>
                    <a:p>
                      <a:pPr algn="ctr" fontAlgn="b"/>
                      <a:r>
                        <a:rPr lang="en-IN" sz="1200" b="0" i="0" u="none" strike="noStrike">
                          <a:solidFill>
                            <a:srgbClr val="000000"/>
                          </a:solidFill>
                          <a:effectLst/>
                          <a:latin typeface="Calibri" panose="020F0502020204030204" pitchFamily="34" charset="0"/>
                        </a:rPr>
                        <a:t>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2202949"/>
                  </a:ext>
                </a:extLst>
              </a:tr>
              <a:tr h="198120">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415440"/>
                  </a:ext>
                </a:extLst>
              </a:tr>
              <a:tr h="198120">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6986444"/>
                  </a:ext>
                </a:extLst>
              </a:tr>
              <a:tr h="198120">
                <a:tc>
                  <a:txBody>
                    <a:bodyPr/>
                    <a:lstStyle/>
                    <a:p>
                      <a:pPr algn="ctr" fontAlgn="b"/>
                      <a:r>
                        <a:rPr lang="en-IN" sz="1200" b="0" i="0" u="none" strike="noStrike">
                          <a:solidFill>
                            <a:srgbClr val="000000"/>
                          </a:solidFill>
                          <a:effectLst/>
                          <a:latin typeface="Calibri" panose="020F0502020204030204" pitchFamily="34" charset="0"/>
                        </a:rPr>
                        <a:t>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613241"/>
                  </a:ext>
                </a:extLst>
              </a:tr>
              <a:tr h="198120">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3886960"/>
                  </a:ext>
                </a:extLst>
              </a:tr>
              <a:tr h="198120">
                <a:tc>
                  <a:txBody>
                    <a:bodyPr/>
                    <a:lstStyle/>
                    <a:p>
                      <a:pPr algn="ctr" fontAlgn="b"/>
                      <a:r>
                        <a:rPr lang="en-IN" sz="1200" b="0" i="0" u="none" strike="noStrike">
                          <a:solidFill>
                            <a:srgbClr val="000000"/>
                          </a:solidFill>
                          <a:effectLst/>
                          <a:latin typeface="Calibri" panose="020F0502020204030204" pitchFamily="34" charset="0"/>
                        </a:rPr>
                        <a:t>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2503861"/>
                  </a:ext>
                </a:extLst>
              </a:tr>
            </a:tbl>
          </a:graphicData>
        </a:graphic>
      </p:graphicFrame>
      <p:sp>
        <p:nvSpPr>
          <p:cNvPr id="9" name="TextBox 8">
            <a:extLst>
              <a:ext uri="{FF2B5EF4-FFF2-40B4-BE49-F238E27FC236}">
                <a16:creationId xmlns:a16="http://schemas.microsoft.com/office/drawing/2014/main" id="{53093933-D2FA-48FB-AF1E-36F306FD363F}"/>
              </a:ext>
            </a:extLst>
          </p:cNvPr>
          <p:cNvSpPr txBox="1"/>
          <p:nvPr/>
        </p:nvSpPr>
        <p:spPr>
          <a:xfrm>
            <a:off x="778073" y="3398378"/>
            <a:ext cx="7417971" cy="276999"/>
          </a:xfrm>
          <a:prstGeom prst="rect">
            <a:avLst/>
          </a:prstGeom>
          <a:noFill/>
        </p:spPr>
        <p:txBody>
          <a:bodyPr wrap="square" rtlCol="0">
            <a:spAutoFit/>
          </a:bodyPr>
          <a:lstStyle/>
          <a:p>
            <a:pPr algn="ctr"/>
            <a:r>
              <a:rPr lang="en-US" sz="1200" b="1" dirty="0"/>
              <a:t>Step 3 : Construct the model on top of residuals</a:t>
            </a:r>
            <a:endParaRPr lang="en-US" sz="1200" dirty="0"/>
          </a:p>
        </p:txBody>
      </p:sp>
      <p:pic>
        <p:nvPicPr>
          <p:cNvPr id="6" name="Picture 5">
            <a:extLst>
              <a:ext uri="{FF2B5EF4-FFF2-40B4-BE49-F238E27FC236}">
                <a16:creationId xmlns:a16="http://schemas.microsoft.com/office/drawing/2014/main" id="{9F6B1ABF-3F7C-47E4-9082-2B32B81CB212}"/>
              </a:ext>
            </a:extLst>
          </p:cNvPr>
          <p:cNvPicPr>
            <a:picLocks noChangeAspect="1"/>
          </p:cNvPicPr>
          <p:nvPr/>
        </p:nvPicPr>
        <p:blipFill>
          <a:blip r:embed="rId2"/>
          <a:stretch>
            <a:fillRect/>
          </a:stretch>
        </p:blipFill>
        <p:spPr>
          <a:xfrm>
            <a:off x="5808153" y="1283151"/>
            <a:ext cx="2253667" cy="1535465"/>
          </a:xfrm>
          <a:prstGeom prst="rect">
            <a:avLst/>
          </a:prstGeom>
        </p:spPr>
      </p:pic>
      <p:pic>
        <p:nvPicPr>
          <p:cNvPr id="10" name="Picture 9">
            <a:extLst>
              <a:ext uri="{FF2B5EF4-FFF2-40B4-BE49-F238E27FC236}">
                <a16:creationId xmlns:a16="http://schemas.microsoft.com/office/drawing/2014/main" id="{D4B29531-D1B3-4873-94B3-13518E37F5C0}"/>
              </a:ext>
            </a:extLst>
          </p:cNvPr>
          <p:cNvPicPr>
            <a:picLocks noChangeAspect="1"/>
          </p:cNvPicPr>
          <p:nvPr/>
        </p:nvPicPr>
        <p:blipFill>
          <a:blip r:embed="rId3"/>
          <a:stretch>
            <a:fillRect/>
          </a:stretch>
        </p:blipFill>
        <p:spPr>
          <a:xfrm>
            <a:off x="3574276" y="3860349"/>
            <a:ext cx="1995447" cy="650075"/>
          </a:xfrm>
          <a:prstGeom prst="rect">
            <a:avLst/>
          </a:prstGeom>
        </p:spPr>
      </p:pic>
    </p:spTree>
    <p:extLst>
      <p:ext uri="{BB962C8B-B14F-4D97-AF65-F5344CB8AC3E}">
        <p14:creationId xmlns:p14="http://schemas.microsoft.com/office/powerpoint/2010/main" val="1829426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8FDA8E-CD95-4110-B44D-4CD3ABBAF94A}"/>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CB36682B-2C39-417C-A6B0-5384DF4A12D2}"/>
              </a:ext>
            </a:extLst>
          </p:cNvPr>
          <p:cNvSpPr>
            <a:spLocks noGrp="1"/>
          </p:cNvSpPr>
          <p:nvPr>
            <p:ph type="sldNum" sz="quarter" idx="12"/>
          </p:nvPr>
        </p:nvSpPr>
        <p:spPr/>
        <p:txBody>
          <a:bodyPr/>
          <a:lstStyle/>
          <a:p>
            <a:fld id="{273EEA2F-D825-49D3-9C25-497F06EFD3F7}" type="slidenum">
              <a:rPr lang="en-IN" smtClean="0"/>
              <a:t>32</a:t>
            </a:fld>
            <a:endParaRPr lang="en-IN"/>
          </a:p>
        </p:txBody>
      </p:sp>
      <p:sp>
        <p:nvSpPr>
          <p:cNvPr id="5" name="Title 4">
            <a:extLst>
              <a:ext uri="{FF2B5EF4-FFF2-40B4-BE49-F238E27FC236}">
                <a16:creationId xmlns:a16="http://schemas.microsoft.com/office/drawing/2014/main" id="{5EE7D74A-4563-4998-8D44-1675897F2B60}"/>
              </a:ext>
            </a:extLst>
          </p:cNvPr>
          <p:cNvSpPr>
            <a:spLocks noGrp="1"/>
          </p:cNvSpPr>
          <p:nvPr>
            <p:ph type="title"/>
          </p:nvPr>
        </p:nvSpPr>
        <p:spPr>
          <a:xfrm>
            <a:off x="316679" y="121966"/>
            <a:ext cx="5849229" cy="382564"/>
          </a:xfrm>
        </p:spPr>
        <p:txBody>
          <a:bodyPr/>
          <a:lstStyle/>
          <a:p>
            <a:r>
              <a:rPr lang="en-IN" dirty="0"/>
              <a:t>Gradient Boosting Algorithm</a:t>
            </a:r>
          </a:p>
        </p:txBody>
      </p:sp>
      <p:graphicFrame>
        <p:nvGraphicFramePr>
          <p:cNvPr id="8" name="Table 7">
            <a:extLst>
              <a:ext uri="{FF2B5EF4-FFF2-40B4-BE49-F238E27FC236}">
                <a16:creationId xmlns:a16="http://schemas.microsoft.com/office/drawing/2014/main" id="{EF7E203F-798F-4762-A529-0CB3A2E881A1}"/>
              </a:ext>
            </a:extLst>
          </p:cNvPr>
          <p:cNvGraphicFramePr>
            <a:graphicFrameLocks noGrp="1"/>
          </p:cNvGraphicFramePr>
          <p:nvPr>
            <p:extLst>
              <p:ext uri="{D42A27DB-BD31-4B8C-83A1-F6EECF244321}">
                <p14:modId xmlns:p14="http://schemas.microsoft.com/office/powerpoint/2010/main" val="1863501606"/>
              </p:ext>
            </p:extLst>
          </p:nvPr>
        </p:nvGraphicFramePr>
        <p:xfrm>
          <a:off x="628650" y="1283151"/>
          <a:ext cx="4330822" cy="1577340"/>
        </p:xfrm>
        <a:graphic>
          <a:graphicData uri="http://schemas.openxmlformats.org/drawingml/2006/table">
            <a:tbl>
              <a:tblPr/>
              <a:tblGrid>
                <a:gridCol w="436721">
                  <a:extLst>
                    <a:ext uri="{9D8B030D-6E8A-4147-A177-3AD203B41FA5}">
                      <a16:colId xmlns:a16="http://schemas.microsoft.com/office/drawing/2014/main" val="3488318182"/>
                    </a:ext>
                  </a:extLst>
                </a:gridCol>
                <a:gridCol w="400328">
                  <a:extLst>
                    <a:ext uri="{9D8B030D-6E8A-4147-A177-3AD203B41FA5}">
                      <a16:colId xmlns:a16="http://schemas.microsoft.com/office/drawing/2014/main" val="3853706099"/>
                    </a:ext>
                  </a:extLst>
                </a:gridCol>
                <a:gridCol w="655083">
                  <a:extLst>
                    <a:ext uri="{9D8B030D-6E8A-4147-A177-3AD203B41FA5}">
                      <a16:colId xmlns:a16="http://schemas.microsoft.com/office/drawing/2014/main" val="13247253"/>
                    </a:ext>
                  </a:extLst>
                </a:gridCol>
                <a:gridCol w="873443">
                  <a:extLst>
                    <a:ext uri="{9D8B030D-6E8A-4147-A177-3AD203B41FA5}">
                      <a16:colId xmlns:a16="http://schemas.microsoft.com/office/drawing/2014/main" val="3235532483"/>
                    </a:ext>
                  </a:extLst>
                </a:gridCol>
                <a:gridCol w="1091804">
                  <a:extLst>
                    <a:ext uri="{9D8B030D-6E8A-4147-A177-3AD203B41FA5}">
                      <a16:colId xmlns:a16="http://schemas.microsoft.com/office/drawing/2014/main" val="1404642824"/>
                    </a:ext>
                  </a:extLst>
                </a:gridCol>
                <a:gridCol w="873443">
                  <a:extLst>
                    <a:ext uri="{9D8B030D-6E8A-4147-A177-3AD203B41FA5}">
                      <a16:colId xmlns:a16="http://schemas.microsoft.com/office/drawing/2014/main" val="911399647"/>
                    </a:ext>
                  </a:extLst>
                </a:gridCol>
              </a:tblGrid>
              <a:tr h="0">
                <a:tc>
                  <a:txBody>
                    <a:bodyPr/>
                    <a:lstStyle/>
                    <a:p>
                      <a:pPr algn="ctr" fontAlgn="b"/>
                      <a:r>
                        <a:rPr lang="en-IN" sz="1200" b="0" i="0" u="none" strike="noStrike">
                          <a:solidFill>
                            <a:srgbClr val="000000"/>
                          </a:solidFill>
                          <a:effectLst/>
                          <a:latin typeface="Calibri" panose="020F0502020204030204" pitchFamily="34" charset="0"/>
                        </a:rPr>
                        <a:t>Age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Pclass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Survived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Initial Pred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200" b="0"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15380592"/>
                  </a:ext>
                </a:extLst>
              </a:tr>
              <a:tr h="198120">
                <a:tc>
                  <a:txBody>
                    <a:bodyPr/>
                    <a:lstStyle/>
                    <a:p>
                      <a:pPr algn="ctr" fontAlgn="b"/>
                      <a:r>
                        <a:rPr lang="en-IN" sz="1200" b="0" i="0" u="none" strike="noStrike">
                          <a:solidFill>
                            <a:srgbClr val="000000"/>
                          </a:solidFill>
                          <a:effectLst/>
                          <a:latin typeface="Calibri" panose="020F0502020204030204" pitchFamily="34" charset="0"/>
                        </a:rPr>
                        <a:t>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373F"/>
                    </a:solidFill>
                  </a:tcPr>
                </a:tc>
                <a:extLst>
                  <a:ext uri="{0D108BD9-81ED-4DB2-BD59-A6C34878D82A}">
                    <a16:rowId xmlns:a16="http://schemas.microsoft.com/office/drawing/2014/main" val="2127998115"/>
                  </a:ext>
                </a:extLst>
              </a:tr>
              <a:tr h="198120">
                <a:tc>
                  <a:txBody>
                    <a:bodyPr/>
                    <a:lstStyle/>
                    <a:p>
                      <a:pPr algn="ctr" fontAlgn="b"/>
                      <a:r>
                        <a:rPr lang="en-IN" sz="1200" b="0" i="0" u="none" strike="noStrike">
                          <a:solidFill>
                            <a:srgbClr val="000000"/>
                          </a:solidFill>
                          <a:effectLst/>
                          <a:latin typeface="Calibri" panose="020F0502020204030204" pitchFamily="34" charset="0"/>
                        </a:rPr>
                        <a:t>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2202949"/>
                  </a:ext>
                </a:extLst>
              </a:tr>
              <a:tr h="198120">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415440"/>
                  </a:ext>
                </a:extLst>
              </a:tr>
              <a:tr h="198120">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6986444"/>
                  </a:ext>
                </a:extLst>
              </a:tr>
              <a:tr h="198120">
                <a:tc>
                  <a:txBody>
                    <a:bodyPr/>
                    <a:lstStyle/>
                    <a:p>
                      <a:pPr algn="ctr" fontAlgn="b"/>
                      <a:r>
                        <a:rPr lang="en-IN" sz="1200" b="0" i="0" u="none" strike="noStrike">
                          <a:solidFill>
                            <a:srgbClr val="000000"/>
                          </a:solidFill>
                          <a:effectLst/>
                          <a:latin typeface="Calibri" panose="020F0502020204030204" pitchFamily="34" charset="0"/>
                        </a:rPr>
                        <a:t>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373F"/>
                    </a:solidFill>
                  </a:tcPr>
                </a:tc>
                <a:extLst>
                  <a:ext uri="{0D108BD9-81ED-4DB2-BD59-A6C34878D82A}">
                    <a16:rowId xmlns:a16="http://schemas.microsoft.com/office/drawing/2014/main" val="2079613241"/>
                  </a:ext>
                </a:extLst>
              </a:tr>
              <a:tr h="198120">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3886960"/>
                  </a:ext>
                </a:extLst>
              </a:tr>
              <a:tr h="198120">
                <a:tc>
                  <a:txBody>
                    <a:bodyPr/>
                    <a:lstStyle/>
                    <a:p>
                      <a:pPr algn="ctr" fontAlgn="b"/>
                      <a:r>
                        <a:rPr lang="en-IN" sz="1200" b="0" i="0" u="none" strike="noStrike">
                          <a:solidFill>
                            <a:srgbClr val="000000"/>
                          </a:solidFill>
                          <a:effectLst/>
                          <a:latin typeface="Calibri" panose="020F0502020204030204" pitchFamily="34" charset="0"/>
                        </a:rPr>
                        <a:t>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373F"/>
                    </a:solidFill>
                  </a:tcPr>
                </a:tc>
                <a:extLst>
                  <a:ext uri="{0D108BD9-81ED-4DB2-BD59-A6C34878D82A}">
                    <a16:rowId xmlns:a16="http://schemas.microsoft.com/office/drawing/2014/main" val="3932503861"/>
                  </a:ext>
                </a:extLst>
              </a:tr>
            </a:tbl>
          </a:graphicData>
        </a:graphic>
      </p:graphicFrame>
      <p:sp>
        <p:nvSpPr>
          <p:cNvPr id="9" name="TextBox 8">
            <a:extLst>
              <a:ext uri="{FF2B5EF4-FFF2-40B4-BE49-F238E27FC236}">
                <a16:creationId xmlns:a16="http://schemas.microsoft.com/office/drawing/2014/main" id="{53093933-D2FA-48FB-AF1E-36F306FD363F}"/>
              </a:ext>
            </a:extLst>
          </p:cNvPr>
          <p:cNvSpPr txBox="1"/>
          <p:nvPr/>
        </p:nvSpPr>
        <p:spPr>
          <a:xfrm>
            <a:off x="786462" y="3641760"/>
            <a:ext cx="7417971" cy="276999"/>
          </a:xfrm>
          <a:prstGeom prst="rect">
            <a:avLst/>
          </a:prstGeom>
          <a:noFill/>
        </p:spPr>
        <p:txBody>
          <a:bodyPr wrap="square" rtlCol="0">
            <a:spAutoFit/>
          </a:bodyPr>
          <a:lstStyle/>
          <a:p>
            <a:pPr algn="ctr"/>
            <a:r>
              <a:rPr lang="en-US" sz="1200" b="1" dirty="0"/>
              <a:t>Step 3 : Construct the model on top of residuals</a:t>
            </a:r>
            <a:endParaRPr lang="en-US" sz="1200" dirty="0"/>
          </a:p>
        </p:txBody>
      </p:sp>
      <p:pic>
        <p:nvPicPr>
          <p:cNvPr id="10" name="Picture 9">
            <a:extLst>
              <a:ext uri="{FF2B5EF4-FFF2-40B4-BE49-F238E27FC236}">
                <a16:creationId xmlns:a16="http://schemas.microsoft.com/office/drawing/2014/main" id="{D7638E80-E895-4BED-9A57-8BFB14032E1C}"/>
              </a:ext>
            </a:extLst>
          </p:cNvPr>
          <p:cNvPicPr>
            <a:picLocks noChangeAspect="1"/>
          </p:cNvPicPr>
          <p:nvPr/>
        </p:nvPicPr>
        <p:blipFill>
          <a:blip r:embed="rId2"/>
          <a:stretch>
            <a:fillRect/>
          </a:stretch>
        </p:blipFill>
        <p:spPr>
          <a:xfrm>
            <a:off x="6267276" y="1266193"/>
            <a:ext cx="2248074" cy="142337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092859F-FE9C-4787-8F82-9A24FFF85F51}"/>
                  </a:ext>
                </a:extLst>
              </p:cNvPr>
              <p:cNvSpPr txBox="1"/>
              <p:nvPr/>
            </p:nvSpPr>
            <p:spPr>
              <a:xfrm>
                <a:off x="4000497" y="4073096"/>
                <a:ext cx="4330822" cy="3454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IN" sz="1100" i="1" smtClean="0">
                              <a:solidFill>
                                <a:srgbClr val="836967"/>
                              </a:solidFill>
                              <a:latin typeface="Cambria Math" panose="02040503050406030204" pitchFamily="18" charset="0"/>
                            </a:rPr>
                          </m:ctrlPr>
                        </m:fPr>
                        <m:num>
                          <m:r>
                            <a:rPr lang="en-IN" sz="1100">
                              <a:latin typeface="Cambria Math" panose="02040503050406030204" pitchFamily="18" charset="0"/>
                            </a:rPr>
                            <m:t>−</m:t>
                          </m:r>
                          <m:r>
                            <a:rPr lang="en-IN" sz="1100" i="0">
                              <a:latin typeface="Cambria Math" panose="02040503050406030204" pitchFamily="18" charset="0"/>
                            </a:rPr>
                            <m:t>0⋅57−0⋅57−0⋅57</m:t>
                          </m:r>
                        </m:num>
                        <m:den>
                          <m:r>
                            <a:rPr lang="en-IN" sz="1100" i="0">
                              <a:latin typeface="Cambria Math" panose="02040503050406030204" pitchFamily="18" charset="0"/>
                            </a:rPr>
                            <m:t>0⋅57</m:t>
                          </m:r>
                          <m:d>
                            <m:dPr>
                              <m:ctrlPr>
                                <a:rPr lang="en-IN" sz="1100" i="1">
                                  <a:solidFill>
                                    <a:srgbClr val="836967"/>
                                  </a:solidFill>
                                  <a:latin typeface="Cambria Math" panose="02040503050406030204" pitchFamily="18" charset="0"/>
                                </a:rPr>
                              </m:ctrlPr>
                            </m:dPr>
                            <m:e>
                              <m:r>
                                <a:rPr lang="en-IN" sz="1100" i="0">
                                  <a:latin typeface="Cambria Math" panose="02040503050406030204" pitchFamily="18" charset="0"/>
                                </a:rPr>
                                <m:t>1−0⋅57</m:t>
                              </m:r>
                            </m:e>
                          </m:d>
                          <m:r>
                            <a:rPr lang="en-IN" sz="1100" i="0">
                              <a:latin typeface="Cambria Math" panose="02040503050406030204" pitchFamily="18" charset="0"/>
                            </a:rPr>
                            <m:t>+0.57</m:t>
                          </m:r>
                          <m:d>
                            <m:dPr>
                              <m:ctrlPr>
                                <a:rPr lang="en-IN" sz="1100" i="1">
                                  <a:solidFill>
                                    <a:srgbClr val="836967"/>
                                  </a:solidFill>
                                  <a:latin typeface="Cambria Math" panose="02040503050406030204" pitchFamily="18" charset="0"/>
                                </a:rPr>
                              </m:ctrlPr>
                            </m:dPr>
                            <m:e>
                              <m:r>
                                <a:rPr lang="en-IN" sz="1100" i="0">
                                  <a:latin typeface="Cambria Math" panose="02040503050406030204" pitchFamily="18" charset="0"/>
                                </a:rPr>
                                <m:t>1−0⋅57</m:t>
                              </m:r>
                            </m:e>
                          </m:d>
                          <m:r>
                            <a:rPr lang="en-IN" sz="1100" i="0">
                              <a:latin typeface="Cambria Math" panose="02040503050406030204" pitchFamily="18" charset="0"/>
                            </a:rPr>
                            <m:t>+0⋅57</m:t>
                          </m:r>
                          <m:d>
                            <m:dPr>
                              <m:ctrlPr>
                                <a:rPr lang="en-IN" sz="1100" i="1">
                                  <a:solidFill>
                                    <a:srgbClr val="836967"/>
                                  </a:solidFill>
                                  <a:latin typeface="Cambria Math" panose="02040503050406030204" pitchFamily="18" charset="0"/>
                                </a:rPr>
                              </m:ctrlPr>
                            </m:dPr>
                            <m:e>
                              <m:r>
                                <a:rPr lang="en-IN" sz="1100" i="0">
                                  <a:latin typeface="Cambria Math" panose="02040503050406030204" pitchFamily="18" charset="0"/>
                                </a:rPr>
                                <m:t>1−0⋅57</m:t>
                              </m:r>
                            </m:e>
                          </m:d>
                        </m:den>
                      </m:f>
                      <m:r>
                        <a:rPr lang="en-IN" sz="1100" i="0">
                          <a:latin typeface="Cambria Math" panose="02040503050406030204" pitchFamily="18" charset="0"/>
                        </a:rPr>
                        <m:t>=−2.3</m:t>
                      </m:r>
                    </m:oMath>
                  </m:oMathPara>
                </a14:m>
                <a:endParaRPr lang="en-IN" sz="1100" dirty="0"/>
              </a:p>
            </p:txBody>
          </p:sp>
        </mc:Choice>
        <mc:Fallback xmlns="">
          <p:sp>
            <p:nvSpPr>
              <p:cNvPr id="7" name="TextBox 6">
                <a:extLst>
                  <a:ext uri="{FF2B5EF4-FFF2-40B4-BE49-F238E27FC236}">
                    <a16:creationId xmlns:a16="http://schemas.microsoft.com/office/drawing/2014/main" id="{5092859F-FE9C-4787-8F82-9A24FFF85F51}"/>
                  </a:ext>
                </a:extLst>
              </p:cNvPr>
              <p:cNvSpPr txBox="1">
                <a:spLocks noRot="1" noChangeAspect="1" noMove="1" noResize="1" noEditPoints="1" noAdjustHandles="1" noChangeArrowheads="1" noChangeShapeType="1" noTextEdit="1"/>
              </p:cNvSpPr>
              <p:nvPr/>
            </p:nvSpPr>
            <p:spPr>
              <a:xfrm>
                <a:off x="4000497" y="4073096"/>
                <a:ext cx="4330822" cy="345416"/>
              </a:xfrm>
              <a:prstGeom prst="rect">
                <a:avLst/>
              </a:prstGeom>
              <a:blipFill>
                <a:blip r:embed="rId3"/>
                <a:stretch>
                  <a:fillRect b="-7018"/>
                </a:stretch>
              </a:blipFill>
            </p:spPr>
            <p:txBody>
              <a:bodyPr/>
              <a:lstStyle/>
              <a:p>
                <a:r>
                  <a:rPr lang="en-IN">
                    <a:noFill/>
                  </a:rPr>
                  <a:t> </a:t>
                </a:r>
              </a:p>
            </p:txBody>
          </p:sp>
        </mc:Fallback>
      </mc:AlternateContent>
      <p:pic>
        <p:nvPicPr>
          <p:cNvPr id="1026" name="Picture 2">
            <a:extLst>
              <a:ext uri="{FF2B5EF4-FFF2-40B4-BE49-F238E27FC236}">
                <a16:creationId xmlns:a16="http://schemas.microsoft.com/office/drawing/2014/main" id="{E987DB67-AD6D-4325-8F16-331E006DDF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307" r="26000"/>
          <a:stretch/>
        </p:blipFill>
        <p:spPr bwMode="auto">
          <a:xfrm>
            <a:off x="893297" y="3905510"/>
            <a:ext cx="2848709" cy="6496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A93D33B0-B4DA-43B2-8988-202ABC80F29C}"/>
                  </a:ext>
                </a:extLst>
              </p14:cNvPr>
              <p14:cNvContentPartPr/>
              <p14:nvPr/>
            </p14:nvContentPartPr>
            <p14:xfrm>
              <a:off x="7955280" y="4465800"/>
              <a:ext cx="271800" cy="126720"/>
            </p14:xfrm>
          </p:contentPart>
        </mc:Choice>
        <mc:Fallback>
          <p:pic>
            <p:nvPicPr>
              <p:cNvPr id="4" name="Ink 3">
                <a:extLst>
                  <a:ext uri="{FF2B5EF4-FFF2-40B4-BE49-F238E27FC236}">
                    <a16:creationId xmlns:a16="http://schemas.microsoft.com/office/drawing/2014/main" id="{A93D33B0-B4DA-43B2-8988-202ABC80F29C}"/>
                  </a:ext>
                </a:extLst>
              </p:cNvPr>
              <p:cNvPicPr/>
              <p:nvPr/>
            </p:nvPicPr>
            <p:blipFill>
              <a:blip r:embed="rId6"/>
              <a:stretch>
                <a:fillRect/>
              </a:stretch>
            </p:blipFill>
            <p:spPr>
              <a:xfrm>
                <a:off x="7945920" y="4456440"/>
                <a:ext cx="290520" cy="145440"/>
              </a:xfrm>
              <a:prstGeom prst="rect">
                <a:avLst/>
              </a:prstGeom>
            </p:spPr>
          </p:pic>
        </mc:Fallback>
      </mc:AlternateContent>
    </p:spTree>
    <p:extLst>
      <p:ext uri="{BB962C8B-B14F-4D97-AF65-F5344CB8AC3E}">
        <p14:creationId xmlns:p14="http://schemas.microsoft.com/office/powerpoint/2010/main" val="629834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8FDA8E-CD95-4110-B44D-4CD3ABBAF94A}"/>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CB36682B-2C39-417C-A6B0-5384DF4A12D2}"/>
              </a:ext>
            </a:extLst>
          </p:cNvPr>
          <p:cNvSpPr>
            <a:spLocks noGrp="1"/>
          </p:cNvSpPr>
          <p:nvPr>
            <p:ph type="sldNum" sz="quarter" idx="12"/>
          </p:nvPr>
        </p:nvSpPr>
        <p:spPr/>
        <p:txBody>
          <a:bodyPr/>
          <a:lstStyle/>
          <a:p>
            <a:fld id="{273EEA2F-D825-49D3-9C25-497F06EFD3F7}" type="slidenum">
              <a:rPr lang="en-IN" smtClean="0"/>
              <a:t>33</a:t>
            </a:fld>
            <a:endParaRPr lang="en-IN"/>
          </a:p>
        </p:txBody>
      </p:sp>
      <p:sp>
        <p:nvSpPr>
          <p:cNvPr id="5" name="Title 4">
            <a:extLst>
              <a:ext uri="{FF2B5EF4-FFF2-40B4-BE49-F238E27FC236}">
                <a16:creationId xmlns:a16="http://schemas.microsoft.com/office/drawing/2014/main" id="{5EE7D74A-4563-4998-8D44-1675897F2B60}"/>
              </a:ext>
            </a:extLst>
          </p:cNvPr>
          <p:cNvSpPr>
            <a:spLocks noGrp="1"/>
          </p:cNvSpPr>
          <p:nvPr>
            <p:ph type="title"/>
          </p:nvPr>
        </p:nvSpPr>
        <p:spPr>
          <a:xfrm>
            <a:off x="316679" y="121966"/>
            <a:ext cx="5849229" cy="382564"/>
          </a:xfrm>
        </p:spPr>
        <p:txBody>
          <a:bodyPr/>
          <a:lstStyle/>
          <a:p>
            <a:r>
              <a:rPr lang="en-IN" dirty="0"/>
              <a:t>Gradient Boosting Algorithm</a:t>
            </a:r>
          </a:p>
        </p:txBody>
      </p:sp>
      <p:graphicFrame>
        <p:nvGraphicFramePr>
          <p:cNvPr id="8" name="Table 7">
            <a:extLst>
              <a:ext uri="{FF2B5EF4-FFF2-40B4-BE49-F238E27FC236}">
                <a16:creationId xmlns:a16="http://schemas.microsoft.com/office/drawing/2014/main" id="{EF7E203F-798F-4762-A529-0CB3A2E881A1}"/>
              </a:ext>
            </a:extLst>
          </p:cNvPr>
          <p:cNvGraphicFramePr>
            <a:graphicFrameLocks noGrp="1"/>
          </p:cNvGraphicFramePr>
          <p:nvPr>
            <p:extLst>
              <p:ext uri="{D42A27DB-BD31-4B8C-83A1-F6EECF244321}">
                <p14:modId xmlns:p14="http://schemas.microsoft.com/office/powerpoint/2010/main" val="3520645975"/>
              </p:ext>
            </p:extLst>
          </p:nvPr>
        </p:nvGraphicFramePr>
        <p:xfrm>
          <a:off x="2171700" y="1258054"/>
          <a:ext cx="4800600" cy="1577340"/>
        </p:xfrm>
        <a:graphic>
          <a:graphicData uri="http://schemas.openxmlformats.org/drawingml/2006/table">
            <a:tbl>
              <a:tblPr/>
              <a:tblGrid>
                <a:gridCol w="304800">
                  <a:extLst>
                    <a:ext uri="{9D8B030D-6E8A-4147-A177-3AD203B41FA5}">
                      <a16:colId xmlns:a16="http://schemas.microsoft.com/office/drawing/2014/main" val="3488318182"/>
                    </a:ext>
                  </a:extLst>
                </a:gridCol>
                <a:gridCol w="279400">
                  <a:extLst>
                    <a:ext uri="{9D8B030D-6E8A-4147-A177-3AD203B41FA5}">
                      <a16:colId xmlns:a16="http://schemas.microsoft.com/office/drawing/2014/main" val="3853706099"/>
                    </a:ext>
                  </a:extLst>
                </a:gridCol>
                <a:gridCol w="457200">
                  <a:extLst>
                    <a:ext uri="{9D8B030D-6E8A-4147-A177-3AD203B41FA5}">
                      <a16:colId xmlns:a16="http://schemas.microsoft.com/office/drawing/2014/main" val="13247253"/>
                    </a:ext>
                  </a:extLst>
                </a:gridCol>
                <a:gridCol w="609600">
                  <a:extLst>
                    <a:ext uri="{9D8B030D-6E8A-4147-A177-3AD203B41FA5}">
                      <a16:colId xmlns:a16="http://schemas.microsoft.com/office/drawing/2014/main" val="3235532483"/>
                    </a:ext>
                  </a:extLst>
                </a:gridCol>
                <a:gridCol w="762000">
                  <a:extLst>
                    <a:ext uri="{9D8B030D-6E8A-4147-A177-3AD203B41FA5}">
                      <a16:colId xmlns:a16="http://schemas.microsoft.com/office/drawing/2014/main" val="1404642824"/>
                    </a:ext>
                  </a:extLst>
                </a:gridCol>
                <a:gridCol w="609600">
                  <a:extLst>
                    <a:ext uri="{9D8B030D-6E8A-4147-A177-3AD203B41FA5}">
                      <a16:colId xmlns:a16="http://schemas.microsoft.com/office/drawing/2014/main" val="911399647"/>
                    </a:ext>
                  </a:extLst>
                </a:gridCol>
                <a:gridCol w="825500">
                  <a:extLst>
                    <a:ext uri="{9D8B030D-6E8A-4147-A177-3AD203B41FA5}">
                      <a16:colId xmlns:a16="http://schemas.microsoft.com/office/drawing/2014/main" val="1053181750"/>
                    </a:ext>
                  </a:extLst>
                </a:gridCol>
                <a:gridCol w="952500">
                  <a:extLst>
                    <a:ext uri="{9D8B030D-6E8A-4147-A177-3AD203B41FA5}">
                      <a16:colId xmlns:a16="http://schemas.microsoft.com/office/drawing/2014/main" val="3867034638"/>
                    </a:ext>
                  </a:extLst>
                </a:gridCol>
              </a:tblGrid>
              <a:tr h="0">
                <a:tc>
                  <a:txBody>
                    <a:bodyPr/>
                    <a:lstStyle/>
                    <a:p>
                      <a:pPr algn="ctr" fontAlgn="b"/>
                      <a:r>
                        <a:rPr lang="en-IN" sz="1200" b="0" i="0" u="none" strike="noStrike">
                          <a:solidFill>
                            <a:srgbClr val="000000"/>
                          </a:solidFill>
                          <a:effectLst/>
                          <a:latin typeface="Calibri" panose="020F0502020204030204" pitchFamily="34" charset="0"/>
                        </a:rPr>
                        <a:t>Age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Pclass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Survived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Initial Pred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200" b="0"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0" i="0" u="none" strike="noStrike">
                          <a:solidFill>
                            <a:srgbClr val="000000"/>
                          </a:solidFill>
                          <a:effectLst/>
                          <a:latin typeface="Calibri" panose="020F0502020204030204" pitchFamily="34" charset="0"/>
                        </a:rPr>
                        <a:t>Leaf Output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fontAlgn="b"/>
                      <a:r>
                        <a:rPr lang="en-IN" sz="1200" b="0" i="0" u="none" strike="noStrike" dirty="0">
                          <a:solidFill>
                            <a:srgbClr val="000000"/>
                          </a:solidFill>
                          <a:effectLst/>
                          <a:latin typeface="Calibri" panose="020F0502020204030204" pitchFamily="34" charset="0"/>
                        </a:rPr>
                        <a:t>New log Odds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4015380592"/>
                  </a:ext>
                </a:extLst>
              </a:tr>
              <a:tr h="198120">
                <a:tc>
                  <a:txBody>
                    <a:bodyPr/>
                    <a:lstStyle/>
                    <a:p>
                      <a:pPr algn="ctr" fontAlgn="b"/>
                      <a:r>
                        <a:rPr lang="en-IN" sz="1200" b="0" i="0" u="none" strike="noStrike">
                          <a:solidFill>
                            <a:srgbClr val="000000"/>
                          </a:solidFill>
                          <a:effectLst/>
                          <a:latin typeface="Calibri" panose="020F0502020204030204" pitchFamily="34" charset="0"/>
                        </a:rPr>
                        <a:t>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7998115"/>
                  </a:ext>
                </a:extLst>
              </a:tr>
              <a:tr h="198120">
                <a:tc>
                  <a:txBody>
                    <a:bodyPr/>
                    <a:lstStyle/>
                    <a:p>
                      <a:pPr algn="ctr" fontAlgn="b"/>
                      <a:r>
                        <a:rPr lang="en-IN" sz="1200" b="0" i="0" u="none" strike="noStrike">
                          <a:solidFill>
                            <a:srgbClr val="000000"/>
                          </a:solidFill>
                          <a:effectLst/>
                          <a:latin typeface="Calibri" panose="020F0502020204030204" pitchFamily="34" charset="0"/>
                        </a:rPr>
                        <a:t>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2202949"/>
                  </a:ext>
                </a:extLst>
              </a:tr>
              <a:tr h="198120">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415440"/>
                  </a:ext>
                </a:extLst>
              </a:tr>
              <a:tr h="198120">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6986444"/>
                  </a:ext>
                </a:extLst>
              </a:tr>
              <a:tr h="198120">
                <a:tc>
                  <a:txBody>
                    <a:bodyPr/>
                    <a:lstStyle/>
                    <a:p>
                      <a:pPr algn="ctr" fontAlgn="b"/>
                      <a:r>
                        <a:rPr lang="en-IN" sz="1200" b="0" i="0" u="none" strike="noStrike">
                          <a:solidFill>
                            <a:srgbClr val="000000"/>
                          </a:solidFill>
                          <a:effectLst/>
                          <a:latin typeface="Calibri" panose="020F0502020204030204" pitchFamily="34" charset="0"/>
                        </a:rPr>
                        <a:t>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613241"/>
                  </a:ext>
                </a:extLst>
              </a:tr>
              <a:tr h="198120">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3886960"/>
                  </a:ext>
                </a:extLst>
              </a:tr>
              <a:tr h="198120">
                <a:tc>
                  <a:txBody>
                    <a:bodyPr/>
                    <a:lstStyle/>
                    <a:p>
                      <a:pPr algn="ctr" fontAlgn="b"/>
                      <a:r>
                        <a:rPr lang="en-IN" sz="1200" b="0" i="0" u="none" strike="noStrike">
                          <a:solidFill>
                            <a:srgbClr val="000000"/>
                          </a:solidFill>
                          <a:effectLst/>
                          <a:latin typeface="Calibri" panose="020F0502020204030204" pitchFamily="34" charset="0"/>
                        </a:rPr>
                        <a:t>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2503861"/>
                  </a:ext>
                </a:extLst>
              </a:tr>
            </a:tbl>
          </a:graphicData>
        </a:graphic>
      </p:graphicFrame>
      <p:sp>
        <p:nvSpPr>
          <p:cNvPr id="9" name="TextBox 8">
            <a:extLst>
              <a:ext uri="{FF2B5EF4-FFF2-40B4-BE49-F238E27FC236}">
                <a16:creationId xmlns:a16="http://schemas.microsoft.com/office/drawing/2014/main" id="{53093933-D2FA-48FB-AF1E-36F306FD363F}"/>
              </a:ext>
            </a:extLst>
          </p:cNvPr>
          <p:cNvSpPr txBox="1"/>
          <p:nvPr/>
        </p:nvSpPr>
        <p:spPr>
          <a:xfrm>
            <a:off x="786462" y="3390091"/>
            <a:ext cx="7417971" cy="830997"/>
          </a:xfrm>
          <a:prstGeom prst="rect">
            <a:avLst/>
          </a:prstGeom>
          <a:noFill/>
        </p:spPr>
        <p:txBody>
          <a:bodyPr wrap="square" rtlCol="0">
            <a:spAutoFit/>
          </a:bodyPr>
          <a:lstStyle/>
          <a:p>
            <a:pPr algn="ctr"/>
            <a:r>
              <a:rPr lang="en-US" sz="1200" b="1" dirty="0"/>
              <a:t>Step 4 : Compute the predictions</a:t>
            </a:r>
            <a:endParaRPr lang="en-US" sz="1200" dirty="0"/>
          </a:p>
          <a:p>
            <a:pPr algn="ctr"/>
            <a:r>
              <a:rPr lang="en-US" sz="1200" dirty="0"/>
              <a:t>New log(odds) = initial log(odds) + LR(Output value by D.T) -&gt; log(4/3) = 0.29</a:t>
            </a:r>
          </a:p>
          <a:p>
            <a:pPr algn="ctr"/>
            <a:r>
              <a:rPr lang="en-US" sz="1200" dirty="0"/>
              <a:t>New log(odds) </a:t>
            </a:r>
            <a:r>
              <a:rPr lang="en-US" sz="1200"/>
              <a:t>= 0.29 </a:t>
            </a:r>
            <a:r>
              <a:rPr lang="en-US" sz="1200" dirty="0"/>
              <a:t>+0.6(-2.3) = -1.09</a:t>
            </a:r>
          </a:p>
          <a:p>
            <a:pPr algn="ctr"/>
            <a:r>
              <a:rPr lang="en-US" sz="1200" dirty="0"/>
              <a:t>New log(odds) = 0.29+0.6(1.75) = 1.34</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FBDC5BC5-C54C-475A-8542-04C8D5103835}"/>
                  </a:ext>
                </a:extLst>
              </p14:cNvPr>
              <p14:cNvContentPartPr/>
              <p14:nvPr/>
            </p14:nvContentPartPr>
            <p14:xfrm>
              <a:off x="3885120" y="2354400"/>
              <a:ext cx="1945080" cy="1913400"/>
            </p14:xfrm>
          </p:contentPart>
        </mc:Choice>
        <mc:Fallback>
          <p:pic>
            <p:nvPicPr>
              <p:cNvPr id="4" name="Ink 3">
                <a:extLst>
                  <a:ext uri="{FF2B5EF4-FFF2-40B4-BE49-F238E27FC236}">
                    <a16:creationId xmlns:a16="http://schemas.microsoft.com/office/drawing/2014/main" id="{FBDC5BC5-C54C-475A-8542-04C8D5103835}"/>
                  </a:ext>
                </a:extLst>
              </p:cNvPr>
              <p:cNvPicPr/>
              <p:nvPr/>
            </p:nvPicPr>
            <p:blipFill>
              <a:blip r:embed="rId3"/>
              <a:stretch>
                <a:fillRect/>
              </a:stretch>
            </p:blipFill>
            <p:spPr>
              <a:xfrm>
                <a:off x="3875760" y="2345040"/>
                <a:ext cx="1963800" cy="1932120"/>
              </a:xfrm>
              <a:prstGeom prst="rect">
                <a:avLst/>
              </a:prstGeom>
            </p:spPr>
          </p:pic>
        </mc:Fallback>
      </mc:AlternateContent>
    </p:spTree>
    <p:extLst>
      <p:ext uri="{BB962C8B-B14F-4D97-AF65-F5344CB8AC3E}">
        <p14:creationId xmlns:p14="http://schemas.microsoft.com/office/powerpoint/2010/main" val="629889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8FDA8E-CD95-4110-B44D-4CD3ABBAF94A}"/>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CB36682B-2C39-417C-A6B0-5384DF4A12D2}"/>
              </a:ext>
            </a:extLst>
          </p:cNvPr>
          <p:cNvSpPr>
            <a:spLocks noGrp="1"/>
          </p:cNvSpPr>
          <p:nvPr>
            <p:ph type="sldNum" sz="quarter" idx="12"/>
          </p:nvPr>
        </p:nvSpPr>
        <p:spPr/>
        <p:txBody>
          <a:bodyPr/>
          <a:lstStyle/>
          <a:p>
            <a:fld id="{273EEA2F-D825-49D3-9C25-497F06EFD3F7}" type="slidenum">
              <a:rPr lang="en-IN" smtClean="0"/>
              <a:t>34</a:t>
            </a:fld>
            <a:endParaRPr lang="en-IN"/>
          </a:p>
        </p:txBody>
      </p:sp>
      <p:sp>
        <p:nvSpPr>
          <p:cNvPr id="5" name="Title 4">
            <a:extLst>
              <a:ext uri="{FF2B5EF4-FFF2-40B4-BE49-F238E27FC236}">
                <a16:creationId xmlns:a16="http://schemas.microsoft.com/office/drawing/2014/main" id="{5EE7D74A-4563-4998-8D44-1675897F2B60}"/>
              </a:ext>
            </a:extLst>
          </p:cNvPr>
          <p:cNvSpPr>
            <a:spLocks noGrp="1"/>
          </p:cNvSpPr>
          <p:nvPr>
            <p:ph type="title"/>
          </p:nvPr>
        </p:nvSpPr>
        <p:spPr>
          <a:xfrm>
            <a:off x="316679" y="121966"/>
            <a:ext cx="5849229" cy="382564"/>
          </a:xfrm>
        </p:spPr>
        <p:txBody>
          <a:bodyPr/>
          <a:lstStyle/>
          <a:p>
            <a:r>
              <a:rPr lang="en-IN" dirty="0"/>
              <a:t>Gradient Boosting Algorithm</a:t>
            </a:r>
          </a:p>
        </p:txBody>
      </p:sp>
      <p:graphicFrame>
        <p:nvGraphicFramePr>
          <p:cNvPr id="8" name="Table 7">
            <a:extLst>
              <a:ext uri="{FF2B5EF4-FFF2-40B4-BE49-F238E27FC236}">
                <a16:creationId xmlns:a16="http://schemas.microsoft.com/office/drawing/2014/main" id="{EF7E203F-798F-4762-A529-0CB3A2E881A1}"/>
              </a:ext>
            </a:extLst>
          </p:cNvPr>
          <p:cNvGraphicFramePr>
            <a:graphicFrameLocks noGrp="1"/>
          </p:cNvGraphicFramePr>
          <p:nvPr/>
        </p:nvGraphicFramePr>
        <p:xfrm>
          <a:off x="1365250" y="1241276"/>
          <a:ext cx="6413500" cy="1577340"/>
        </p:xfrm>
        <a:graphic>
          <a:graphicData uri="http://schemas.openxmlformats.org/drawingml/2006/table">
            <a:tbl>
              <a:tblPr/>
              <a:tblGrid>
                <a:gridCol w="304800">
                  <a:extLst>
                    <a:ext uri="{9D8B030D-6E8A-4147-A177-3AD203B41FA5}">
                      <a16:colId xmlns:a16="http://schemas.microsoft.com/office/drawing/2014/main" val="3488318182"/>
                    </a:ext>
                  </a:extLst>
                </a:gridCol>
                <a:gridCol w="279400">
                  <a:extLst>
                    <a:ext uri="{9D8B030D-6E8A-4147-A177-3AD203B41FA5}">
                      <a16:colId xmlns:a16="http://schemas.microsoft.com/office/drawing/2014/main" val="3853706099"/>
                    </a:ext>
                  </a:extLst>
                </a:gridCol>
                <a:gridCol w="457200">
                  <a:extLst>
                    <a:ext uri="{9D8B030D-6E8A-4147-A177-3AD203B41FA5}">
                      <a16:colId xmlns:a16="http://schemas.microsoft.com/office/drawing/2014/main" val="13247253"/>
                    </a:ext>
                  </a:extLst>
                </a:gridCol>
                <a:gridCol w="609600">
                  <a:extLst>
                    <a:ext uri="{9D8B030D-6E8A-4147-A177-3AD203B41FA5}">
                      <a16:colId xmlns:a16="http://schemas.microsoft.com/office/drawing/2014/main" val="3235532483"/>
                    </a:ext>
                  </a:extLst>
                </a:gridCol>
                <a:gridCol w="762000">
                  <a:extLst>
                    <a:ext uri="{9D8B030D-6E8A-4147-A177-3AD203B41FA5}">
                      <a16:colId xmlns:a16="http://schemas.microsoft.com/office/drawing/2014/main" val="1404642824"/>
                    </a:ext>
                  </a:extLst>
                </a:gridCol>
                <a:gridCol w="609600">
                  <a:extLst>
                    <a:ext uri="{9D8B030D-6E8A-4147-A177-3AD203B41FA5}">
                      <a16:colId xmlns:a16="http://schemas.microsoft.com/office/drawing/2014/main" val="911399647"/>
                    </a:ext>
                  </a:extLst>
                </a:gridCol>
                <a:gridCol w="825500">
                  <a:extLst>
                    <a:ext uri="{9D8B030D-6E8A-4147-A177-3AD203B41FA5}">
                      <a16:colId xmlns:a16="http://schemas.microsoft.com/office/drawing/2014/main" val="1053181750"/>
                    </a:ext>
                  </a:extLst>
                </a:gridCol>
                <a:gridCol w="952500">
                  <a:extLst>
                    <a:ext uri="{9D8B030D-6E8A-4147-A177-3AD203B41FA5}">
                      <a16:colId xmlns:a16="http://schemas.microsoft.com/office/drawing/2014/main" val="3867034638"/>
                    </a:ext>
                  </a:extLst>
                </a:gridCol>
                <a:gridCol w="673100">
                  <a:extLst>
                    <a:ext uri="{9D8B030D-6E8A-4147-A177-3AD203B41FA5}">
                      <a16:colId xmlns:a16="http://schemas.microsoft.com/office/drawing/2014/main" val="2894837811"/>
                    </a:ext>
                  </a:extLst>
                </a:gridCol>
                <a:gridCol w="939800">
                  <a:extLst>
                    <a:ext uri="{9D8B030D-6E8A-4147-A177-3AD203B41FA5}">
                      <a16:colId xmlns:a16="http://schemas.microsoft.com/office/drawing/2014/main" val="382226020"/>
                    </a:ext>
                  </a:extLst>
                </a:gridCol>
              </a:tblGrid>
              <a:tr h="0">
                <a:tc>
                  <a:txBody>
                    <a:bodyPr/>
                    <a:lstStyle/>
                    <a:p>
                      <a:pPr algn="ctr" fontAlgn="b"/>
                      <a:r>
                        <a:rPr lang="en-IN" sz="1200" b="0" i="0" u="none" strike="noStrike">
                          <a:solidFill>
                            <a:srgbClr val="000000"/>
                          </a:solidFill>
                          <a:effectLst/>
                          <a:latin typeface="Calibri" panose="020F0502020204030204" pitchFamily="34" charset="0"/>
                        </a:rPr>
                        <a:t>Age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Pclass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Survived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Initial Pred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200" b="0"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0" i="0" u="none" strike="noStrike">
                          <a:solidFill>
                            <a:srgbClr val="000000"/>
                          </a:solidFill>
                          <a:effectLst/>
                          <a:latin typeface="Calibri" panose="020F0502020204030204" pitchFamily="34" charset="0"/>
                        </a:rPr>
                        <a:t>Leaf Output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0" i="0" u="none" strike="noStrike" dirty="0">
                          <a:solidFill>
                            <a:srgbClr val="000000"/>
                          </a:solidFill>
                          <a:effectLst/>
                          <a:latin typeface="Calibri" panose="020F0502020204030204" pitchFamily="34" charset="0"/>
                        </a:rPr>
                        <a:t>New log Odds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0" i="0" u="none" strike="noStrike">
                          <a:solidFill>
                            <a:srgbClr val="000000"/>
                          </a:solidFill>
                          <a:effectLst/>
                          <a:latin typeface="Calibri" panose="020F0502020204030204" pitchFamily="34" charset="0"/>
                        </a:rPr>
                        <a:t>New Pred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0" i="0" u="none" strike="noStrike">
                          <a:solidFill>
                            <a:srgbClr val="000000"/>
                          </a:solidFill>
                          <a:effectLst/>
                          <a:latin typeface="Calibri" panose="020F0502020204030204" pitchFamily="34" charset="0"/>
                        </a:rPr>
                        <a:t>New 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15380592"/>
                  </a:ext>
                </a:extLst>
              </a:tr>
              <a:tr h="198120">
                <a:tc>
                  <a:txBody>
                    <a:bodyPr/>
                    <a:lstStyle/>
                    <a:p>
                      <a:pPr algn="ctr" fontAlgn="b"/>
                      <a:r>
                        <a:rPr lang="en-IN" sz="1200" b="0" i="0" u="none" strike="noStrike">
                          <a:solidFill>
                            <a:srgbClr val="000000"/>
                          </a:solidFill>
                          <a:effectLst/>
                          <a:latin typeface="Calibri" panose="020F0502020204030204" pitchFamily="34" charset="0"/>
                        </a:rPr>
                        <a:t>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7998115"/>
                  </a:ext>
                </a:extLst>
              </a:tr>
              <a:tr h="198120">
                <a:tc>
                  <a:txBody>
                    <a:bodyPr/>
                    <a:lstStyle/>
                    <a:p>
                      <a:pPr algn="ctr" fontAlgn="b"/>
                      <a:r>
                        <a:rPr lang="en-IN" sz="1200" b="0" i="0" u="none" strike="noStrike">
                          <a:solidFill>
                            <a:srgbClr val="000000"/>
                          </a:solidFill>
                          <a:effectLst/>
                          <a:latin typeface="Calibri" panose="020F0502020204030204" pitchFamily="34" charset="0"/>
                        </a:rPr>
                        <a:t>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2202949"/>
                  </a:ext>
                </a:extLst>
              </a:tr>
              <a:tr h="198120">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415440"/>
                  </a:ext>
                </a:extLst>
              </a:tr>
              <a:tr h="198120">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6986444"/>
                  </a:ext>
                </a:extLst>
              </a:tr>
              <a:tr h="198120">
                <a:tc>
                  <a:txBody>
                    <a:bodyPr/>
                    <a:lstStyle/>
                    <a:p>
                      <a:pPr algn="ctr" fontAlgn="b"/>
                      <a:r>
                        <a:rPr lang="en-IN" sz="1200" b="0" i="0" u="none" strike="noStrike">
                          <a:solidFill>
                            <a:srgbClr val="000000"/>
                          </a:solidFill>
                          <a:effectLst/>
                          <a:latin typeface="Calibri" panose="020F0502020204030204" pitchFamily="34" charset="0"/>
                        </a:rPr>
                        <a:t>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613241"/>
                  </a:ext>
                </a:extLst>
              </a:tr>
              <a:tr h="198120">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3886960"/>
                  </a:ext>
                </a:extLst>
              </a:tr>
              <a:tr h="198120">
                <a:tc>
                  <a:txBody>
                    <a:bodyPr/>
                    <a:lstStyle/>
                    <a:p>
                      <a:pPr algn="ctr" fontAlgn="b"/>
                      <a:r>
                        <a:rPr lang="en-IN" sz="1200" b="0" i="0" u="none" strike="noStrike">
                          <a:solidFill>
                            <a:srgbClr val="000000"/>
                          </a:solidFill>
                          <a:effectLst/>
                          <a:latin typeface="Calibri" panose="020F0502020204030204" pitchFamily="34" charset="0"/>
                        </a:rPr>
                        <a:t>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2503861"/>
                  </a:ext>
                </a:extLst>
              </a:tr>
            </a:tbl>
          </a:graphicData>
        </a:graphic>
      </p:graphicFrame>
      <p:sp>
        <p:nvSpPr>
          <p:cNvPr id="9" name="TextBox 8">
            <a:extLst>
              <a:ext uri="{FF2B5EF4-FFF2-40B4-BE49-F238E27FC236}">
                <a16:creationId xmlns:a16="http://schemas.microsoft.com/office/drawing/2014/main" id="{53093933-D2FA-48FB-AF1E-36F306FD363F}"/>
              </a:ext>
            </a:extLst>
          </p:cNvPr>
          <p:cNvSpPr txBox="1"/>
          <p:nvPr/>
        </p:nvSpPr>
        <p:spPr>
          <a:xfrm>
            <a:off x="786462" y="3390091"/>
            <a:ext cx="7417971" cy="276999"/>
          </a:xfrm>
          <a:prstGeom prst="rect">
            <a:avLst/>
          </a:prstGeom>
          <a:noFill/>
        </p:spPr>
        <p:txBody>
          <a:bodyPr wrap="square" rtlCol="0">
            <a:spAutoFit/>
          </a:bodyPr>
          <a:lstStyle/>
          <a:p>
            <a:pPr algn="ctr"/>
            <a:r>
              <a:rPr lang="en-US" sz="1200" b="1" dirty="0"/>
              <a:t>Step 5 : Build another tree on top of this residual</a:t>
            </a:r>
            <a:endParaRPr lang="en-US" sz="12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27AD01B-23C9-4533-AC6E-D0855B7AEE6C}"/>
                  </a:ext>
                </a:extLst>
              </p14:cNvPr>
              <p14:cNvContentPartPr/>
              <p14:nvPr/>
            </p14:nvContentPartPr>
            <p14:xfrm>
              <a:off x="3594240" y="740880"/>
              <a:ext cx="4268880" cy="1964880"/>
            </p14:xfrm>
          </p:contentPart>
        </mc:Choice>
        <mc:Fallback>
          <p:pic>
            <p:nvPicPr>
              <p:cNvPr id="4" name="Ink 3">
                <a:extLst>
                  <a:ext uri="{FF2B5EF4-FFF2-40B4-BE49-F238E27FC236}">
                    <a16:creationId xmlns:a16="http://schemas.microsoft.com/office/drawing/2014/main" id="{527AD01B-23C9-4533-AC6E-D0855B7AEE6C}"/>
                  </a:ext>
                </a:extLst>
              </p:cNvPr>
              <p:cNvPicPr/>
              <p:nvPr/>
            </p:nvPicPr>
            <p:blipFill>
              <a:blip r:embed="rId3"/>
              <a:stretch>
                <a:fillRect/>
              </a:stretch>
            </p:blipFill>
            <p:spPr>
              <a:xfrm>
                <a:off x="3584880" y="731520"/>
                <a:ext cx="4287600" cy="1983600"/>
              </a:xfrm>
              <a:prstGeom prst="rect">
                <a:avLst/>
              </a:prstGeom>
            </p:spPr>
          </p:pic>
        </mc:Fallback>
      </mc:AlternateContent>
    </p:spTree>
    <p:extLst>
      <p:ext uri="{BB962C8B-B14F-4D97-AF65-F5344CB8AC3E}">
        <p14:creationId xmlns:p14="http://schemas.microsoft.com/office/powerpoint/2010/main" val="2793645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8FDA8E-CD95-4110-B44D-4CD3ABBAF94A}"/>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CB36682B-2C39-417C-A6B0-5384DF4A12D2}"/>
              </a:ext>
            </a:extLst>
          </p:cNvPr>
          <p:cNvSpPr>
            <a:spLocks noGrp="1"/>
          </p:cNvSpPr>
          <p:nvPr>
            <p:ph type="sldNum" sz="quarter" idx="12"/>
          </p:nvPr>
        </p:nvSpPr>
        <p:spPr/>
        <p:txBody>
          <a:bodyPr/>
          <a:lstStyle/>
          <a:p>
            <a:fld id="{273EEA2F-D825-49D3-9C25-497F06EFD3F7}" type="slidenum">
              <a:rPr lang="en-IN" smtClean="0"/>
              <a:t>35</a:t>
            </a:fld>
            <a:endParaRPr lang="en-IN"/>
          </a:p>
        </p:txBody>
      </p:sp>
      <p:sp>
        <p:nvSpPr>
          <p:cNvPr id="5" name="Title 4">
            <a:extLst>
              <a:ext uri="{FF2B5EF4-FFF2-40B4-BE49-F238E27FC236}">
                <a16:creationId xmlns:a16="http://schemas.microsoft.com/office/drawing/2014/main" id="{5EE7D74A-4563-4998-8D44-1675897F2B60}"/>
              </a:ext>
            </a:extLst>
          </p:cNvPr>
          <p:cNvSpPr>
            <a:spLocks noGrp="1"/>
          </p:cNvSpPr>
          <p:nvPr>
            <p:ph type="title"/>
          </p:nvPr>
        </p:nvSpPr>
        <p:spPr>
          <a:xfrm>
            <a:off x="316679" y="121966"/>
            <a:ext cx="5849229" cy="382564"/>
          </a:xfrm>
        </p:spPr>
        <p:txBody>
          <a:bodyPr/>
          <a:lstStyle/>
          <a:p>
            <a:r>
              <a:rPr lang="en-IN" dirty="0"/>
              <a:t>Gradient Boosting Algorithm</a:t>
            </a:r>
          </a:p>
        </p:txBody>
      </p:sp>
      <p:graphicFrame>
        <p:nvGraphicFramePr>
          <p:cNvPr id="8" name="Table 7">
            <a:extLst>
              <a:ext uri="{FF2B5EF4-FFF2-40B4-BE49-F238E27FC236}">
                <a16:creationId xmlns:a16="http://schemas.microsoft.com/office/drawing/2014/main" id="{EF7E203F-798F-4762-A529-0CB3A2E881A1}"/>
              </a:ext>
            </a:extLst>
          </p:cNvPr>
          <p:cNvGraphicFramePr>
            <a:graphicFrameLocks noGrp="1"/>
          </p:cNvGraphicFramePr>
          <p:nvPr/>
        </p:nvGraphicFramePr>
        <p:xfrm>
          <a:off x="1365250" y="1241276"/>
          <a:ext cx="6413500" cy="1577340"/>
        </p:xfrm>
        <a:graphic>
          <a:graphicData uri="http://schemas.openxmlformats.org/drawingml/2006/table">
            <a:tbl>
              <a:tblPr/>
              <a:tblGrid>
                <a:gridCol w="304800">
                  <a:extLst>
                    <a:ext uri="{9D8B030D-6E8A-4147-A177-3AD203B41FA5}">
                      <a16:colId xmlns:a16="http://schemas.microsoft.com/office/drawing/2014/main" val="3488318182"/>
                    </a:ext>
                  </a:extLst>
                </a:gridCol>
                <a:gridCol w="279400">
                  <a:extLst>
                    <a:ext uri="{9D8B030D-6E8A-4147-A177-3AD203B41FA5}">
                      <a16:colId xmlns:a16="http://schemas.microsoft.com/office/drawing/2014/main" val="3853706099"/>
                    </a:ext>
                  </a:extLst>
                </a:gridCol>
                <a:gridCol w="457200">
                  <a:extLst>
                    <a:ext uri="{9D8B030D-6E8A-4147-A177-3AD203B41FA5}">
                      <a16:colId xmlns:a16="http://schemas.microsoft.com/office/drawing/2014/main" val="13247253"/>
                    </a:ext>
                  </a:extLst>
                </a:gridCol>
                <a:gridCol w="609600">
                  <a:extLst>
                    <a:ext uri="{9D8B030D-6E8A-4147-A177-3AD203B41FA5}">
                      <a16:colId xmlns:a16="http://schemas.microsoft.com/office/drawing/2014/main" val="3235532483"/>
                    </a:ext>
                  </a:extLst>
                </a:gridCol>
                <a:gridCol w="762000">
                  <a:extLst>
                    <a:ext uri="{9D8B030D-6E8A-4147-A177-3AD203B41FA5}">
                      <a16:colId xmlns:a16="http://schemas.microsoft.com/office/drawing/2014/main" val="1404642824"/>
                    </a:ext>
                  </a:extLst>
                </a:gridCol>
                <a:gridCol w="609600">
                  <a:extLst>
                    <a:ext uri="{9D8B030D-6E8A-4147-A177-3AD203B41FA5}">
                      <a16:colId xmlns:a16="http://schemas.microsoft.com/office/drawing/2014/main" val="911399647"/>
                    </a:ext>
                  </a:extLst>
                </a:gridCol>
                <a:gridCol w="825500">
                  <a:extLst>
                    <a:ext uri="{9D8B030D-6E8A-4147-A177-3AD203B41FA5}">
                      <a16:colId xmlns:a16="http://schemas.microsoft.com/office/drawing/2014/main" val="1053181750"/>
                    </a:ext>
                  </a:extLst>
                </a:gridCol>
                <a:gridCol w="952500">
                  <a:extLst>
                    <a:ext uri="{9D8B030D-6E8A-4147-A177-3AD203B41FA5}">
                      <a16:colId xmlns:a16="http://schemas.microsoft.com/office/drawing/2014/main" val="3867034638"/>
                    </a:ext>
                  </a:extLst>
                </a:gridCol>
                <a:gridCol w="673100">
                  <a:extLst>
                    <a:ext uri="{9D8B030D-6E8A-4147-A177-3AD203B41FA5}">
                      <a16:colId xmlns:a16="http://schemas.microsoft.com/office/drawing/2014/main" val="2894837811"/>
                    </a:ext>
                  </a:extLst>
                </a:gridCol>
                <a:gridCol w="939800">
                  <a:extLst>
                    <a:ext uri="{9D8B030D-6E8A-4147-A177-3AD203B41FA5}">
                      <a16:colId xmlns:a16="http://schemas.microsoft.com/office/drawing/2014/main" val="382226020"/>
                    </a:ext>
                  </a:extLst>
                </a:gridCol>
              </a:tblGrid>
              <a:tr h="0">
                <a:tc>
                  <a:txBody>
                    <a:bodyPr/>
                    <a:lstStyle/>
                    <a:p>
                      <a:pPr algn="ctr" fontAlgn="b"/>
                      <a:r>
                        <a:rPr lang="en-IN" sz="1200" b="0" i="0" u="none" strike="noStrike">
                          <a:solidFill>
                            <a:srgbClr val="000000"/>
                          </a:solidFill>
                          <a:effectLst/>
                          <a:latin typeface="Calibri" panose="020F0502020204030204" pitchFamily="34" charset="0"/>
                        </a:rPr>
                        <a:t>Age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Pclass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Survived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Initial Pred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200" b="0"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0" i="0" u="none" strike="noStrike">
                          <a:solidFill>
                            <a:srgbClr val="000000"/>
                          </a:solidFill>
                          <a:effectLst/>
                          <a:latin typeface="Calibri" panose="020F0502020204030204" pitchFamily="34" charset="0"/>
                        </a:rPr>
                        <a:t>Leaf Output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0" i="0" u="none" strike="noStrike" dirty="0">
                          <a:solidFill>
                            <a:srgbClr val="000000"/>
                          </a:solidFill>
                          <a:effectLst/>
                          <a:latin typeface="Calibri" panose="020F0502020204030204" pitchFamily="34" charset="0"/>
                        </a:rPr>
                        <a:t>New log Odds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0" i="0" u="none" strike="noStrike">
                          <a:solidFill>
                            <a:srgbClr val="000000"/>
                          </a:solidFill>
                          <a:effectLst/>
                          <a:latin typeface="Calibri" panose="020F0502020204030204" pitchFamily="34" charset="0"/>
                        </a:rPr>
                        <a:t>New Pred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0" i="0" u="none" strike="noStrike">
                          <a:solidFill>
                            <a:srgbClr val="000000"/>
                          </a:solidFill>
                          <a:effectLst/>
                          <a:latin typeface="Calibri" panose="020F0502020204030204" pitchFamily="34" charset="0"/>
                        </a:rPr>
                        <a:t>New 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15380592"/>
                  </a:ext>
                </a:extLst>
              </a:tr>
              <a:tr h="198120">
                <a:tc>
                  <a:txBody>
                    <a:bodyPr/>
                    <a:lstStyle/>
                    <a:p>
                      <a:pPr algn="ctr" fontAlgn="b"/>
                      <a:r>
                        <a:rPr lang="en-IN" sz="1200" b="0" i="0" u="none" strike="noStrike">
                          <a:solidFill>
                            <a:srgbClr val="000000"/>
                          </a:solidFill>
                          <a:effectLst/>
                          <a:latin typeface="Calibri" panose="020F0502020204030204" pitchFamily="34" charset="0"/>
                        </a:rPr>
                        <a:t>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7998115"/>
                  </a:ext>
                </a:extLst>
              </a:tr>
              <a:tr h="198120">
                <a:tc>
                  <a:txBody>
                    <a:bodyPr/>
                    <a:lstStyle/>
                    <a:p>
                      <a:pPr algn="ctr" fontAlgn="b"/>
                      <a:r>
                        <a:rPr lang="en-IN" sz="1200" b="0" i="0" u="none" strike="noStrike">
                          <a:solidFill>
                            <a:srgbClr val="000000"/>
                          </a:solidFill>
                          <a:effectLst/>
                          <a:latin typeface="Calibri" panose="020F0502020204030204" pitchFamily="34" charset="0"/>
                        </a:rPr>
                        <a:t>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2202949"/>
                  </a:ext>
                </a:extLst>
              </a:tr>
              <a:tr h="198120">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415440"/>
                  </a:ext>
                </a:extLst>
              </a:tr>
              <a:tr h="198120">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6986444"/>
                  </a:ext>
                </a:extLst>
              </a:tr>
              <a:tr h="198120">
                <a:tc>
                  <a:txBody>
                    <a:bodyPr/>
                    <a:lstStyle/>
                    <a:p>
                      <a:pPr algn="ctr" fontAlgn="b"/>
                      <a:r>
                        <a:rPr lang="en-IN" sz="1200" b="0" i="0" u="none" strike="noStrike">
                          <a:solidFill>
                            <a:srgbClr val="000000"/>
                          </a:solidFill>
                          <a:effectLst/>
                          <a:latin typeface="Calibri" panose="020F0502020204030204" pitchFamily="34" charset="0"/>
                        </a:rPr>
                        <a:t>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613241"/>
                  </a:ext>
                </a:extLst>
              </a:tr>
              <a:tr h="198120">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3886960"/>
                  </a:ext>
                </a:extLst>
              </a:tr>
              <a:tr h="198120">
                <a:tc>
                  <a:txBody>
                    <a:bodyPr/>
                    <a:lstStyle/>
                    <a:p>
                      <a:pPr algn="ctr" fontAlgn="b"/>
                      <a:r>
                        <a:rPr lang="en-IN" sz="1200" b="0" i="0" u="none" strike="noStrike">
                          <a:solidFill>
                            <a:srgbClr val="000000"/>
                          </a:solidFill>
                          <a:effectLst/>
                          <a:latin typeface="Calibri" panose="020F0502020204030204" pitchFamily="34" charset="0"/>
                        </a:rPr>
                        <a:t>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2503861"/>
                  </a:ext>
                </a:extLst>
              </a:tr>
            </a:tbl>
          </a:graphicData>
        </a:graphic>
      </p:graphicFrame>
      <p:pic>
        <p:nvPicPr>
          <p:cNvPr id="6" name="Picture 5">
            <a:extLst>
              <a:ext uri="{FF2B5EF4-FFF2-40B4-BE49-F238E27FC236}">
                <a16:creationId xmlns:a16="http://schemas.microsoft.com/office/drawing/2014/main" id="{93778D80-A5CC-4045-8149-1FB62CE9E836}"/>
              </a:ext>
            </a:extLst>
          </p:cNvPr>
          <p:cNvPicPr>
            <a:picLocks noChangeAspect="1"/>
          </p:cNvPicPr>
          <p:nvPr/>
        </p:nvPicPr>
        <p:blipFill>
          <a:blip r:embed="rId2"/>
          <a:stretch>
            <a:fillRect/>
          </a:stretch>
        </p:blipFill>
        <p:spPr>
          <a:xfrm>
            <a:off x="2210499" y="3142081"/>
            <a:ext cx="4723002" cy="1383671"/>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6F1CE62-7AC8-468C-8854-95422A9B320B}"/>
                  </a:ext>
                </a:extLst>
              </p14:cNvPr>
              <p14:cNvContentPartPr/>
              <p14:nvPr/>
            </p14:nvContentPartPr>
            <p14:xfrm>
              <a:off x="2750400" y="3154680"/>
              <a:ext cx="4453560" cy="1017000"/>
            </p14:xfrm>
          </p:contentPart>
        </mc:Choice>
        <mc:Fallback>
          <p:pic>
            <p:nvPicPr>
              <p:cNvPr id="4" name="Ink 3">
                <a:extLst>
                  <a:ext uri="{FF2B5EF4-FFF2-40B4-BE49-F238E27FC236}">
                    <a16:creationId xmlns:a16="http://schemas.microsoft.com/office/drawing/2014/main" id="{56F1CE62-7AC8-468C-8854-95422A9B320B}"/>
                  </a:ext>
                </a:extLst>
              </p:cNvPr>
              <p:cNvPicPr/>
              <p:nvPr/>
            </p:nvPicPr>
            <p:blipFill>
              <a:blip r:embed="rId4"/>
              <a:stretch>
                <a:fillRect/>
              </a:stretch>
            </p:blipFill>
            <p:spPr>
              <a:xfrm>
                <a:off x="2741040" y="3145320"/>
                <a:ext cx="4472280" cy="1035720"/>
              </a:xfrm>
              <a:prstGeom prst="rect">
                <a:avLst/>
              </a:prstGeom>
            </p:spPr>
          </p:pic>
        </mc:Fallback>
      </mc:AlternateContent>
    </p:spTree>
    <p:extLst>
      <p:ext uri="{BB962C8B-B14F-4D97-AF65-F5344CB8AC3E}">
        <p14:creationId xmlns:p14="http://schemas.microsoft.com/office/powerpoint/2010/main" val="4293513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E48435-269F-4D62-A181-8C5C41E8997D}"/>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583C81E2-23BD-4A1F-8BE5-C81A72FACFA2}"/>
              </a:ext>
            </a:extLst>
          </p:cNvPr>
          <p:cNvSpPr>
            <a:spLocks noGrp="1"/>
          </p:cNvSpPr>
          <p:nvPr>
            <p:ph type="sldNum" sz="quarter" idx="12"/>
          </p:nvPr>
        </p:nvSpPr>
        <p:spPr/>
        <p:txBody>
          <a:bodyPr/>
          <a:lstStyle/>
          <a:p>
            <a:fld id="{273EEA2F-D825-49D3-9C25-497F06EFD3F7}" type="slidenum">
              <a:rPr lang="en-IN" smtClean="0"/>
              <a:t>36</a:t>
            </a:fld>
            <a:endParaRPr lang="en-IN"/>
          </a:p>
        </p:txBody>
      </p:sp>
      <p:sp>
        <p:nvSpPr>
          <p:cNvPr id="5" name="Title 4">
            <a:extLst>
              <a:ext uri="{FF2B5EF4-FFF2-40B4-BE49-F238E27FC236}">
                <a16:creationId xmlns:a16="http://schemas.microsoft.com/office/drawing/2014/main" id="{A5819CA9-B251-406F-97FF-85DB5F5FBB86}"/>
              </a:ext>
            </a:extLst>
          </p:cNvPr>
          <p:cNvSpPr>
            <a:spLocks noGrp="1"/>
          </p:cNvSpPr>
          <p:nvPr>
            <p:ph type="title"/>
          </p:nvPr>
        </p:nvSpPr>
        <p:spPr>
          <a:xfrm>
            <a:off x="316679" y="121966"/>
            <a:ext cx="7166301" cy="382564"/>
          </a:xfrm>
        </p:spPr>
        <p:txBody>
          <a:bodyPr/>
          <a:lstStyle/>
          <a:p>
            <a:r>
              <a:rPr lang="en-US" sz="2400" dirty="0"/>
              <a:t>Extreme/Regularized Gradient Boosting Algorithm</a:t>
            </a:r>
            <a:endParaRPr lang="en-IN" dirty="0"/>
          </a:p>
        </p:txBody>
      </p:sp>
      <p:graphicFrame>
        <p:nvGraphicFramePr>
          <p:cNvPr id="6" name="Table 5">
            <a:extLst>
              <a:ext uri="{FF2B5EF4-FFF2-40B4-BE49-F238E27FC236}">
                <a16:creationId xmlns:a16="http://schemas.microsoft.com/office/drawing/2014/main" id="{57597461-489E-403C-97E4-7BD7AC91A4E1}"/>
              </a:ext>
            </a:extLst>
          </p:cNvPr>
          <p:cNvGraphicFramePr>
            <a:graphicFrameLocks noGrp="1"/>
          </p:cNvGraphicFramePr>
          <p:nvPr>
            <p:extLst>
              <p:ext uri="{D42A27DB-BD31-4B8C-83A1-F6EECF244321}">
                <p14:modId xmlns:p14="http://schemas.microsoft.com/office/powerpoint/2010/main" val="560391898"/>
              </p:ext>
            </p:extLst>
          </p:nvPr>
        </p:nvGraphicFramePr>
        <p:xfrm>
          <a:off x="316679" y="888938"/>
          <a:ext cx="6413500" cy="1577340"/>
        </p:xfrm>
        <a:graphic>
          <a:graphicData uri="http://schemas.openxmlformats.org/drawingml/2006/table">
            <a:tbl>
              <a:tblPr/>
              <a:tblGrid>
                <a:gridCol w="304800">
                  <a:extLst>
                    <a:ext uri="{9D8B030D-6E8A-4147-A177-3AD203B41FA5}">
                      <a16:colId xmlns:a16="http://schemas.microsoft.com/office/drawing/2014/main" val="3488318182"/>
                    </a:ext>
                  </a:extLst>
                </a:gridCol>
                <a:gridCol w="279400">
                  <a:extLst>
                    <a:ext uri="{9D8B030D-6E8A-4147-A177-3AD203B41FA5}">
                      <a16:colId xmlns:a16="http://schemas.microsoft.com/office/drawing/2014/main" val="3853706099"/>
                    </a:ext>
                  </a:extLst>
                </a:gridCol>
                <a:gridCol w="457200">
                  <a:extLst>
                    <a:ext uri="{9D8B030D-6E8A-4147-A177-3AD203B41FA5}">
                      <a16:colId xmlns:a16="http://schemas.microsoft.com/office/drawing/2014/main" val="13247253"/>
                    </a:ext>
                  </a:extLst>
                </a:gridCol>
                <a:gridCol w="609600">
                  <a:extLst>
                    <a:ext uri="{9D8B030D-6E8A-4147-A177-3AD203B41FA5}">
                      <a16:colId xmlns:a16="http://schemas.microsoft.com/office/drawing/2014/main" val="3235532483"/>
                    </a:ext>
                  </a:extLst>
                </a:gridCol>
                <a:gridCol w="762000">
                  <a:extLst>
                    <a:ext uri="{9D8B030D-6E8A-4147-A177-3AD203B41FA5}">
                      <a16:colId xmlns:a16="http://schemas.microsoft.com/office/drawing/2014/main" val="1404642824"/>
                    </a:ext>
                  </a:extLst>
                </a:gridCol>
                <a:gridCol w="609600">
                  <a:extLst>
                    <a:ext uri="{9D8B030D-6E8A-4147-A177-3AD203B41FA5}">
                      <a16:colId xmlns:a16="http://schemas.microsoft.com/office/drawing/2014/main" val="911399647"/>
                    </a:ext>
                  </a:extLst>
                </a:gridCol>
                <a:gridCol w="825500">
                  <a:extLst>
                    <a:ext uri="{9D8B030D-6E8A-4147-A177-3AD203B41FA5}">
                      <a16:colId xmlns:a16="http://schemas.microsoft.com/office/drawing/2014/main" val="1053181750"/>
                    </a:ext>
                  </a:extLst>
                </a:gridCol>
                <a:gridCol w="952500">
                  <a:extLst>
                    <a:ext uri="{9D8B030D-6E8A-4147-A177-3AD203B41FA5}">
                      <a16:colId xmlns:a16="http://schemas.microsoft.com/office/drawing/2014/main" val="3867034638"/>
                    </a:ext>
                  </a:extLst>
                </a:gridCol>
                <a:gridCol w="673100">
                  <a:extLst>
                    <a:ext uri="{9D8B030D-6E8A-4147-A177-3AD203B41FA5}">
                      <a16:colId xmlns:a16="http://schemas.microsoft.com/office/drawing/2014/main" val="2894837811"/>
                    </a:ext>
                  </a:extLst>
                </a:gridCol>
                <a:gridCol w="939800">
                  <a:extLst>
                    <a:ext uri="{9D8B030D-6E8A-4147-A177-3AD203B41FA5}">
                      <a16:colId xmlns:a16="http://schemas.microsoft.com/office/drawing/2014/main" val="382226020"/>
                    </a:ext>
                  </a:extLst>
                </a:gridCol>
              </a:tblGrid>
              <a:tr h="0">
                <a:tc>
                  <a:txBody>
                    <a:bodyPr/>
                    <a:lstStyle/>
                    <a:p>
                      <a:pPr algn="ctr" fontAlgn="b"/>
                      <a:r>
                        <a:rPr lang="en-IN" sz="1200" b="0" i="0" u="none" strike="noStrike">
                          <a:solidFill>
                            <a:srgbClr val="000000"/>
                          </a:solidFill>
                          <a:effectLst/>
                          <a:latin typeface="Calibri" panose="020F0502020204030204" pitchFamily="34" charset="0"/>
                        </a:rPr>
                        <a:t>Age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Pclass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Survived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IN" sz="1200" b="0" i="0" u="none" strike="noStrike">
                          <a:solidFill>
                            <a:srgbClr val="000000"/>
                          </a:solidFill>
                          <a:effectLst/>
                          <a:latin typeface="Calibri" panose="020F0502020204030204" pitchFamily="34" charset="0"/>
                        </a:rPr>
                        <a:t>Initial Pred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200" b="0" i="0" u="none" strike="noStrike">
                          <a:solidFill>
                            <a:srgbClr val="000000"/>
                          </a:solidFill>
                          <a:effectLst/>
                          <a:latin typeface="Calibri" panose="020F0502020204030204" pitchFamily="34" charset="0"/>
                        </a:rPr>
                        <a:t>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0" i="0" u="none" strike="noStrike">
                          <a:solidFill>
                            <a:srgbClr val="000000"/>
                          </a:solidFill>
                          <a:effectLst/>
                          <a:latin typeface="Calibri" panose="020F0502020204030204" pitchFamily="34" charset="0"/>
                        </a:rPr>
                        <a:t>Leaf Output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0" i="0" u="none" strike="noStrike" dirty="0">
                          <a:solidFill>
                            <a:srgbClr val="000000"/>
                          </a:solidFill>
                          <a:effectLst/>
                          <a:latin typeface="Calibri" panose="020F0502020204030204" pitchFamily="34" charset="0"/>
                        </a:rPr>
                        <a:t>New log Odds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0" i="0" u="none" strike="noStrike">
                          <a:solidFill>
                            <a:srgbClr val="000000"/>
                          </a:solidFill>
                          <a:effectLst/>
                          <a:latin typeface="Calibri" panose="020F0502020204030204" pitchFamily="34" charset="0"/>
                        </a:rPr>
                        <a:t>New Pred</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200" b="0" i="0" u="none" strike="noStrike">
                          <a:solidFill>
                            <a:srgbClr val="000000"/>
                          </a:solidFill>
                          <a:effectLst/>
                          <a:latin typeface="Calibri" panose="020F0502020204030204" pitchFamily="34" charset="0"/>
                        </a:rPr>
                        <a:t>New Residual</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15380592"/>
                  </a:ext>
                </a:extLst>
              </a:tr>
              <a:tr h="198120">
                <a:tc>
                  <a:txBody>
                    <a:bodyPr/>
                    <a:lstStyle/>
                    <a:p>
                      <a:pPr algn="ctr" fontAlgn="b"/>
                      <a:r>
                        <a:rPr lang="en-IN" sz="1200" b="0" i="0" u="none" strike="noStrike">
                          <a:solidFill>
                            <a:srgbClr val="000000"/>
                          </a:solidFill>
                          <a:effectLst/>
                          <a:latin typeface="Calibri" panose="020F0502020204030204" pitchFamily="34" charset="0"/>
                        </a:rPr>
                        <a:t>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7998115"/>
                  </a:ext>
                </a:extLst>
              </a:tr>
              <a:tr h="198120">
                <a:tc>
                  <a:txBody>
                    <a:bodyPr/>
                    <a:lstStyle/>
                    <a:p>
                      <a:pPr algn="ctr" fontAlgn="b"/>
                      <a:r>
                        <a:rPr lang="en-IN" sz="1200" b="0" i="0" u="none" strike="noStrike">
                          <a:solidFill>
                            <a:srgbClr val="000000"/>
                          </a:solidFill>
                          <a:effectLst/>
                          <a:latin typeface="Calibri" panose="020F0502020204030204" pitchFamily="34" charset="0"/>
                        </a:rPr>
                        <a:t>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2202949"/>
                  </a:ext>
                </a:extLst>
              </a:tr>
              <a:tr h="198120">
                <a:tc>
                  <a:txBody>
                    <a:bodyPr/>
                    <a:lstStyle/>
                    <a:p>
                      <a:pPr algn="ctr" fontAlgn="b"/>
                      <a:r>
                        <a:rPr lang="en-IN" sz="1200" b="0" i="0" u="none" strike="noStrike">
                          <a:solidFill>
                            <a:srgbClr val="000000"/>
                          </a:solidFill>
                          <a:effectLst/>
                          <a:latin typeface="Calibri" panose="020F0502020204030204" pitchFamily="34" charset="0"/>
                        </a:rPr>
                        <a:t>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415440"/>
                  </a:ext>
                </a:extLst>
              </a:tr>
              <a:tr h="198120">
                <a:tc>
                  <a:txBody>
                    <a:bodyPr/>
                    <a:lstStyle/>
                    <a:p>
                      <a:pPr algn="ctr" fontAlgn="b"/>
                      <a:r>
                        <a:rPr lang="en-IN" sz="1200" b="0" i="0" u="none" strike="noStrike">
                          <a:solidFill>
                            <a:srgbClr val="000000"/>
                          </a:solidFill>
                          <a:effectLst/>
                          <a:latin typeface="Calibri" panose="020F0502020204030204" pitchFamily="34" charset="0"/>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F</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6986444"/>
                  </a:ext>
                </a:extLst>
              </a:tr>
              <a:tr h="198120">
                <a:tc>
                  <a:txBody>
                    <a:bodyPr/>
                    <a:lstStyle/>
                    <a:p>
                      <a:pPr algn="ctr" fontAlgn="b"/>
                      <a:r>
                        <a:rPr lang="en-IN" sz="1200" b="0" i="0" u="none" strike="noStrike">
                          <a:solidFill>
                            <a:srgbClr val="000000"/>
                          </a:solidFill>
                          <a:effectLst/>
                          <a:latin typeface="Calibri" panose="020F0502020204030204" pitchFamily="34" charset="0"/>
                        </a:rPr>
                        <a:t>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9613241"/>
                  </a:ext>
                </a:extLst>
              </a:tr>
              <a:tr h="198120">
                <a:tc>
                  <a:txBody>
                    <a:bodyPr/>
                    <a:lstStyle/>
                    <a:p>
                      <a:pPr algn="ctr" fontAlgn="b"/>
                      <a:r>
                        <a:rPr lang="en-IN" sz="12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1.75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3886960"/>
                  </a:ext>
                </a:extLst>
              </a:tr>
              <a:tr h="198120">
                <a:tc>
                  <a:txBody>
                    <a:bodyPr/>
                    <a:lstStyle/>
                    <a:p>
                      <a:pPr algn="ctr" fontAlgn="b"/>
                      <a:r>
                        <a:rPr lang="en-IN" sz="1200" b="0" i="0" u="none" strike="noStrike">
                          <a:solidFill>
                            <a:srgbClr val="000000"/>
                          </a:solidFill>
                          <a:effectLst/>
                          <a:latin typeface="Calibri" panose="020F0502020204030204" pitchFamily="34" charset="0"/>
                        </a:rPr>
                        <a:t>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200" b="0" i="0" u="none" strike="noStrike" dirty="0">
                          <a:solidFill>
                            <a:srgbClr val="000000"/>
                          </a:solidFill>
                          <a:effectLst/>
                          <a:latin typeface="Calibri" panose="020F0502020204030204" pitchFamily="34" charset="0"/>
                        </a:rPr>
                        <a:t>-0.25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2503861"/>
                  </a:ext>
                </a:extLst>
              </a:tr>
            </a:tbl>
          </a:graphicData>
        </a:graphic>
      </p:graphicFrame>
      <p:pic>
        <p:nvPicPr>
          <p:cNvPr id="8" name="Picture 7">
            <a:extLst>
              <a:ext uri="{FF2B5EF4-FFF2-40B4-BE49-F238E27FC236}">
                <a16:creationId xmlns:a16="http://schemas.microsoft.com/office/drawing/2014/main" id="{D3E103F7-2FCC-4AC7-82F6-DDCE1F0162EB}"/>
              </a:ext>
            </a:extLst>
          </p:cNvPr>
          <p:cNvPicPr>
            <a:picLocks noChangeAspect="1"/>
          </p:cNvPicPr>
          <p:nvPr/>
        </p:nvPicPr>
        <p:blipFill>
          <a:blip r:embed="rId3"/>
          <a:stretch>
            <a:fillRect/>
          </a:stretch>
        </p:blipFill>
        <p:spPr>
          <a:xfrm>
            <a:off x="748181" y="2783421"/>
            <a:ext cx="3728224" cy="466028"/>
          </a:xfrm>
          <a:prstGeom prst="rect">
            <a:avLst/>
          </a:prstGeom>
        </p:spPr>
      </p:pic>
      <p:pic>
        <p:nvPicPr>
          <p:cNvPr id="10" name="Picture 9">
            <a:extLst>
              <a:ext uri="{FF2B5EF4-FFF2-40B4-BE49-F238E27FC236}">
                <a16:creationId xmlns:a16="http://schemas.microsoft.com/office/drawing/2014/main" id="{D501E94D-BD6A-4DCA-B91A-12ED8494F6C6}"/>
              </a:ext>
            </a:extLst>
          </p:cNvPr>
          <p:cNvPicPr>
            <a:picLocks noChangeAspect="1"/>
          </p:cNvPicPr>
          <p:nvPr/>
        </p:nvPicPr>
        <p:blipFill>
          <a:blip r:embed="rId4"/>
          <a:stretch>
            <a:fillRect/>
          </a:stretch>
        </p:blipFill>
        <p:spPr>
          <a:xfrm>
            <a:off x="729830" y="3372109"/>
            <a:ext cx="3746575" cy="364197"/>
          </a:xfrm>
          <a:prstGeom prst="rect">
            <a:avLst/>
          </a:prstGeom>
        </p:spPr>
      </p:pic>
      <p:sp>
        <p:nvSpPr>
          <p:cNvPr id="11" name="TextBox 10">
            <a:extLst>
              <a:ext uri="{FF2B5EF4-FFF2-40B4-BE49-F238E27FC236}">
                <a16:creationId xmlns:a16="http://schemas.microsoft.com/office/drawing/2014/main" id="{084EAD12-01ED-4DA8-99C1-65580A7B5A61}"/>
              </a:ext>
            </a:extLst>
          </p:cNvPr>
          <p:cNvSpPr txBox="1"/>
          <p:nvPr/>
        </p:nvSpPr>
        <p:spPr>
          <a:xfrm>
            <a:off x="5322475" y="2772395"/>
            <a:ext cx="3192875" cy="954107"/>
          </a:xfrm>
          <a:prstGeom prst="rect">
            <a:avLst/>
          </a:prstGeom>
          <a:noFill/>
        </p:spPr>
        <p:txBody>
          <a:bodyPr wrap="square" rtlCol="0">
            <a:spAutoFit/>
          </a:bodyPr>
          <a:lstStyle/>
          <a:p>
            <a:r>
              <a:rPr lang="en-IN" sz="1400" dirty="0"/>
              <a:t>And then we prune the tree by calculating the tree difference between Gain values and a user defined Tree Complexity Parameter, </a:t>
            </a:r>
            <a:r>
              <a:rPr lang="el-GR" sz="1400" b="1" i="0" dirty="0">
                <a:solidFill>
                  <a:srgbClr val="202124"/>
                </a:solidFill>
                <a:effectLst/>
                <a:latin typeface="arial" panose="020B0604020202020204" pitchFamily="34" charset="0"/>
              </a:rPr>
              <a:t>γ</a:t>
            </a:r>
            <a:endParaRPr lang="en-IN" sz="1400" dirty="0"/>
          </a:p>
        </p:txBody>
      </p:sp>
      <p:pic>
        <p:nvPicPr>
          <p:cNvPr id="12" name="Picture 11">
            <a:extLst>
              <a:ext uri="{FF2B5EF4-FFF2-40B4-BE49-F238E27FC236}">
                <a16:creationId xmlns:a16="http://schemas.microsoft.com/office/drawing/2014/main" id="{39698DF0-4A8D-40CF-A969-2C64C6318AE6}"/>
              </a:ext>
            </a:extLst>
          </p:cNvPr>
          <p:cNvPicPr>
            <a:picLocks noChangeAspect="1"/>
          </p:cNvPicPr>
          <p:nvPr/>
        </p:nvPicPr>
        <p:blipFill>
          <a:blip r:embed="rId5"/>
          <a:stretch>
            <a:fillRect/>
          </a:stretch>
        </p:blipFill>
        <p:spPr>
          <a:xfrm>
            <a:off x="5322475" y="3946232"/>
            <a:ext cx="3146932" cy="759260"/>
          </a:xfrm>
          <a:prstGeom prst="rect">
            <a:avLst/>
          </a:prstGeom>
        </p:spPr>
      </p:pic>
      <p:graphicFrame>
        <p:nvGraphicFramePr>
          <p:cNvPr id="13" name="Object 12">
            <a:extLst>
              <a:ext uri="{FF2B5EF4-FFF2-40B4-BE49-F238E27FC236}">
                <a16:creationId xmlns:a16="http://schemas.microsoft.com/office/drawing/2014/main" id="{4941666D-983D-4CC8-BCE7-62A7D9E5021A}"/>
              </a:ext>
            </a:extLst>
          </p:cNvPr>
          <p:cNvGraphicFramePr>
            <a:graphicFrameLocks noChangeAspect="1"/>
          </p:cNvGraphicFramePr>
          <p:nvPr>
            <p:extLst>
              <p:ext uri="{D42A27DB-BD31-4B8C-83A1-F6EECF244321}">
                <p14:modId xmlns:p14="http://schemas.microsoft.com/office/powerpoint/2010/main" val="3935288499"/>
              </p:ext>
            </p:extLst>
          </p:nvPr>
        </p:nvGraphicFramePr>
        <p:xfrm>
          <a:off x="885194" y="3997844"/>
          <a:ext cx="3435845" cy="482902"/>
        </p:xfrm>
        <a:graphic>
          <a:graphicData uri="http://schemas.openxmlformats.org/presentationml/2006/ole">
            <mc:AlternateContent xmlns:mc="http://schemas.openxmlformats.org/markup-compatibility/2006">
              <mc:Choice xmlns:v="urn:schemas-microsoft-com:vml" Requires="v">
                <p:oleObj spid="_x0000_s5138" name="Bitmap Image" r:id="rId6" imgW="10782360" imgH="1516320" progId="Paint.Picture">
                  <p:embed/>
                </p:oleObj>
              </mc:Choice>
              <mc:Fallback>
                <p:oleObj name="Bitmap Image" r:id="rId6" imgW="10782360" imgH="1516320" progId="Paint.Picture">
                  <p:embed/>
                  <p:pic>
                    <p:nvPicPr>
                      <p:cNvPr id="0" name=""/>
                      <p:cNvPicPr/>
                      <p:nvPr/>
                    </p:nvPicPr>
                    <p:blipFill>
                      <a:blip r:embed="rId7"/>
                      <a:stretch>
                        <a:fillRect/>
                      </a:stretch>
                    </p:blipFill>
                    <p:spPr>
                      <a:xfrm>
                        <a:off x="885194" y="3997844"/>
                        <a:ext cx="3435845" cy="482902"/>
                      </a:xfrm>
                      <a:prstGeom prst="rect">
                        <a:avLst/>
                      </a:prstGeom>
                    </p:spPr>
                  </p:pic>
                </p:oleObj>
              </mc:Fallback>
            </mc:AlternateContent>
          </a:graphicData>
        </a:graphic>
      </p:graphicFrame>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46497FEC-E467-4777-8025-2CF33751C921}"/>
                  </a:ext>
                </a:extLst>
              </p14:cNvPr>
              <p14:cNvContentPartPr/>
              <p14:nvPr/>
            </p14:nvContentPartPr>
            <p14:xfrm>
              <a:off x="398160" y="1337040"/>
              <a:ext cx="8331840" cy="3525120"/>
            </p14:xfrm>
          </p:contentPart>
        </mc:Choice>
        <mc:Fallback>
          <p:pic>
            <p:nvPicPr>
              <p:cNvPr id="4" name="Ink 3">
                <a:extLst>
                  <a:ext uri="{FF2B5EF4-FFF2-40B4-BE49-F238E27FC236}">
                    <a16:creationId xmlns:a16="http://schemas.microsoft.com/office/drawing/2014/main" id="{46497FEC-E467-4777-8025-2CF33751C921}"/>
                  </a:ext>
                </a:extLst>
              </p:cNvPr>
              <p:cNvPicPr/>
              <p:nvPr/>
            </p:nvPicPr>
            <p:blipFill>
              <a:blip r:embed="rId9"/>
              <a:stretch>
                <a:fillRect/>
              </a:stretch>
            </p:blipFill>
            <p:spPr>
              <a:xfrm>
                <a:off x="388800" y="1327680"/>
                <a:ext cx="8350560" cy="3543840"/>
              </a:xfrm>
              <a:prstGeom prst="rect">
                <a:avLst/>
              </a:prstGeom>
            </p:spPr>
          </p:pic>
        </mc:Fallback>
      </mc:AlternateContent>
    </p:spTree>
    <p:extLst>
      <p:ext uri="{BB962C8B-B14F-4D97-AF65-F5344CB8AC3E}">
        <p14:creationId xmlns:p14="http://schemas.microsoft.com/office/powerpoint/2010/main" val="3635795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2D1B6F-B338-4D7F-8F8C-4E43B606BA39}"/>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6F39352D-9E36-45A4-8961-79D7E22A1BC2}"/>
              </a:ext>
            </a:extLst>
          </p:cNvPr>
          <p:cNvSpPr>
            <a:spLocks noGrp="1"/>
          </p:cNvSpPr>
          <p:nvPr>
            <p:ph type="sldNum" sz="quarter" idx="12"/>
          </p:nvPr>
        </p:nvSpPr>
        <p:spPr/>
        <p:txBody>
          <a:bodyPr/>
          <a:lstStyle/>
          <a:p>
            <a:fld id="{273EEA2F-D825-49D3-9C25-497F06EFD3F7}" type="slidenum">
              <a:rPr lang="en-IN" smtClean="0"/>
              <a:t>37</a:t>
            </a:fld>
            <a:endParaRPr lang="en-IN"/>
          </a:p>
        </p:txBody>
      </p:sp>
      <p:sp>
        <p:nvSpPr>
          <p:cNvPr id="5" name="Title 4">
            <a:extLst>
              <a:ext uri="{FF2B5EF4-FFF2-40B4-BE49-F238E27FC236}">
                <a16:creationId xmlns:a16="http://schemas.microsoft.com/office/drawing/2014/main" id="{D1EEAA79-B476-4D38-AEE5-29FFBF419494}"/>
              </a:ext>
            </a:extLst>
          </p:cNvPr>
          <p:cNvSpPr>
            <a:spLocks noGrp="1"/>
          </p:cNvSpPr>
          <p:nvPr>
            <p:ph type="title"/>
          </p:nvPr>
        </p:nvSpPr>
        <p:spPr/>
        <p:txBody>
          <a:bodyPr/>
          <a:lstStyle/>
          <a:p>
            <a:r>
              <a:rPr lang="en-IN" dirty="0" err="1"/>
              <a:t>Xgboost</a:t>
            </a:r>
            <a:endParaRPr lang="en-IN" dirty="0"/>
          </a:p>
        </p:txBody>
      </p:sp>
      <p:graphicFrame>
        <p:nvGraphicFramePr>
          <p:cNvPr id="6" name="Object 5">
            <a:extLst>
              <a:ext uri="{FF2B5EF4-FFF2-40B4-BE49-F238E27FC236}">
                <a16:creationId xmlns:a16="http://schemas.microsoft.com/office/drawing/2014/main" id="{9401B9FE-1727-4370-8349-06AF8BFE0305}"/>
              </a:ext>
            </a:extLst>
          </p:cNvPr>
          <p:cNvGraphicFramePr>
            <a:graphicFrameLocks noChangeAspect="1"/>
          </p:cNvGraphicFramePr>
          <p:nvPr>
            <p:extLst>
              <p:ext uri="{D42A27DB-BD31-4B8C-83A1-F6EECF244321}">
                <p14:modId xmlns:p14="http://schemas.microsoft.com/office/powerpoint/2010/main" val="1632168235"/>
              </p:ext>
            </p:extLst>
          </p:nvPr>
        </p:nvGraphicFramePr>
        <p:xfrm>
          <a:off x="735394" y="1147588"/>
          <a:ext cx="7673211" cy="3055296"/>
        </p:xfrm>
        <a:graphic>
          <a:graphicData uri="http://schemas.openxmlformats.org/presentationml/2006/ole">
            <mc:AlternateContent xmlns:mc="http://schemas.openxmlformats.org/markup-compatibility/2006">
              <mc:Choice xmlns:v="urn:schemas-microsoft-com:vml" Requires="v">
                <p:oleObj spid="_x0000_s7185" name="Bitmap Image" r:id="rId3" imgW="12481560" imgH="4983480" progId="Paint.Picture">
                  <p:embed/>
                </p:oleObj>
              </mc:Choice>
              <mc:Fallback>
                <p:oleObj name="Bitmap Image" r:id="rId3" imgW="12481560" imgH="4983480" progId="Paint.Picture">
                  <p:embed/>
                  <p:pic>
                    <p:nvPicPr>
                      <p:cNvPr id="0" name=""/>
                      <p:cNvPicPr/>
                      <p:nvPr/>
                    </p:nvPicPr>
                    <p:blipFill>
                      <a:blip r:embed="rId4"/>
                      <a:stretch>
                        <a:fillRect/>
                      </a:stretch>
                    </p:blipFill>
                    <p:spPr>
                      <a:xfrm>
                        <a:off x="735394" y="1147588"/>
                        <a:ext cx="7673211" cy="3055296"/>
                      </a:xfrm>
                      <a:prstGeom prst="rect">
                        <a:avLst/>
                      </a:prstGeom>
                    </p:spPr>
                  </p:pic>
                </p:oleObj>
              </mc:Fallback>
            </mc:AlternateContent>
          </a:graphicData>
        </a:graphic>
      </p:graphicFrame>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F6EB1194-9C12-4A88-AF01-BE053702BEE4}"/>
                  </a:ext>
                </a:extLst>
              </p14:cNvPr>
              <p14:cNvContentPartPr/>
              <p14:nvPr/>
            </p14:nvContentPartPr>
            <p14:xfrm>
              <a:off x="930960" y="1170000"/>
              <a:ext cx="541440" cy="497520"/>
            </p14:xfrm>
          </p:contentPart>
        </mc:Choice>
        <mc:Fallback>
          <p:pic>
            <p:nvPicPr>
              <p:cNvPr id="4" name="Ink 3">
                <a:extLst>
                  <a:ext uri="{FF2B5EF4-FFF2-40B4-BE49-F238E27FC236}">
                    <a16:creationId xmlns:a16="http://schemas.microsoft.com/office/drawing/2014/main" id="{F6EB1194-9C12-4A88-AF01-BE053702BEE4}"/>
                  </a:ext>
                </a:extLst>
              </p:cNvPr>
              <p:cNvPicPr/>
              <p:nvPr/>
            </p:nvPicPr>
            <p:blipFill>
              <a:blip r:embed="rId6"/>
              <a:stretch>
                <a:fillRect/>
              </a:stretch>
            </p:blipFill>
            <p:spPr>
              <a:xfrm>
                <a:off x="921600" y="1160640"/>
                <a:ext cx="560160" cy="516240"/>
              </a:xfrm>
              <a:prstGeom prst="rect">
                <a:avLst/>
              </a:prstGeom>
            </p:spPr>
          </p:pic>
        </mc:Fallback>
      </mc:AlternateContent>
    </p:spTree>
    <p:extLst>
      <p:ext uri="{BB962C8B-B14F-4D97-AF65-F5344CB8AC3E}">
        <p14:creationId xmlns:p14="http://schemas.microsoft.com/office/powerpoint/2010/main" val="1227029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F3DB4D-9881-4D45-AA0C-EC973B50C0A7}"/>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14912BAF-74FE-42F5-B659-0774AD135804}"/>
              </a:ext>
            </a:extLst>
          </p:cNvPr>
          <p:cNvSpPr>
            <a:spLocks noGrp="1"/>
          </p:cNvSpPr>
          <p:nvPr>
            <p:ph type="sldNum" sz="quarter" idx="12"/>
          </p:nvPr>
        </p:nvSpPr>
        <p:spPr/>
        <p:txBody>
          <a:bodyPr/>
          <a:lstStyle/>
          <a:p>
            <a:fld id="{273EEA2F-D825-49D3-9C25-497F06EFD3F7}" type="slidenum">
              <a:rPr lang="en-IN" smtClean="0"/>
              <a:t>38</a:t>
            </a:fld>
            <a:endParaRPr lang="en-IN"/>
          </a:p>
        </p:txBody>
      </p:sp>
      <p:sp>
        <p:nvSpPr>
          <p:cNvPr id="5" name="Title 4">
            <a:extLst>
              <a:ext uri="{FF2B5EF4-FFF2-40B4-BE49-F238E27FC236}">
                <a16:creationId xmlns:a16="http://schemas.microsoft.com/office/drawing/2014/main" id="{AD544308-9CF9-4EC2-8886-60EA4F7536FA}"/>
              </a:ext>
            </a:extLst>
          </p:cNvPr>
          <p:cNvSpPr>
            <a:spLocks noGrp="1"/>
          </p:cNvSpPr>
          <p:nvPr>
            <p:ph type="title"/>
          </p:nvPr>
        </p:nvSpPr>
        <p:spPr/>
        <p:txBody>
          <a:bodyPr/>
          <a:lstStyle/>
          <a:p>
            <a:r>
              <a:rPr lang="en-IN" dirty="0" err="1"/>
              <a:t>Xgboost</a:t>
            </a:r>
            <a:endParaRPr lang="en-IN" dirty="0"/>
          </a:p>
        </p:txBody>
      </p:sp>
      <p:graphicFrame>
        <p:nvGraphicFramePr>
          <p:cNvPr id="6" name="Object 5">
            <a:extLst>
              <a:ext uri="{FF2B5EF4-FFF2-40B4-BE49-F238E27FC236}">
                <a16:creationId xmlns:a16="http://schemas.microsoft.com/office/drawing/2014/main" id="{52955DB4-A802-478A-A480-58F22777EED2}"/>
              </a:ext>
            </a:extLst>
          </p:cNvPr>
          <p:cNvGraphicFramePr>
            <a:graphicFrameLocks noChangeAspect="1"/>
          </p:cNvGraphicFramePr>
          <p:nvPr>
            <p:extLst>
              <p:ext uri="{D42A27DB-BD31-4B8C-83A1-F6EECF244321}">
                <p14:modId xmlns:p14="http://schemas.microsoft.com/office/powerpoint/2010/main" val="932354497"/>
              </p:ext>
            </p:extLst>
          </p:nvPr>
        </p:nvGraphicFramePr>
        <p:xfrm>
          <a:off x="628650" y="1116217"/>
          <a:ext cx="8069262" cy="1265237"/>
        </p:xfrm>
        <a:graphic>
          <a:graphicData uri="http://schemas.openxmlformats.org/presentationml/2006/ole">
            <mc:AlternateContent xmlns:mc="http://schemas.openxmlformats.org/markup-compatibility/2006">
              <mc:Choice xmlns:v="urn:schemas-microsoft-com:vml" Requires="v">
                <p:oleObj spid="_x0000_s8224" name="Bitmap Image" r:id="rId3" imgW="8069760" imgH="1265040" progId="Paint.Picture">
                  <p:embed/>
                </p:oleObj>
              </mc:Choice>
              <mc:Fallback>
                <p:oleObj name="Bitmap Image" r:id="rId3" imgW="8069760" imgH="1265040" progId="Paint.Picture">
                  <p:embed/>
                  <p:pic>
                    <p:nvPicPr>
                      <p:cNvPr id="0" name=""/>
                      <p:cNvPicPr/>
                      <p:nvPr/>
                    </p:nvPicPr>
                    <p:blipFill>
                      <a:blip r:embed="rId4"/>
                      <a:stretch>
                        <a:fillRect/>
                      </a:stretch>
                    </p:blipFill>
                    <p:spPr>
                      <a:xfrm>
                        <a:off x="628650" y="1116217"/>
                        <a:ext cx="8069262" cy="1265237"/>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68B39027-1855-4444-B782-DEE03A38EA7D}"/>
              </a:ext>
            </a:extLst>
          </p:cNvPr>
          <p:cNvGraphicFramePr>
            <a:graphicFrameLocks noChangeAspect="1"/>
          </p:cNvGraphicFramePr>
          <p:nvPr>
            <p:extLst>
              <p:ext uri="{D42A27DB-BD31-4B8C-83A1-F6EECF244321}">
                <p14:modId xmlns:p14="http://schemas.microsoft.com/office/powerpoint/2010/main" val="2066516605"/>
              </p:ext>
            </p:extLst>
          </p:nvPr>
        </p:nvGraphicFramePr>
        <p:xfrm>
          <a:off x="2476587" y="2774962"/>
          <a:ext cx="4373387" cy="1101493"/>
        </p:xfrm>
        <a:graphic>
          <a:graphicData uri="http://schemas.openxmlformats.org/presentationml/2006/ole">
            <mc:AlternateContent xmlns:mc="http://schemas.openxmlformats.org/markup-compatibility/2006">
              <mc:Choice xmlns:v="urn:schemas-microsoft-com:vml" Requires="v">
                <p:oleObj spid="_x0000_s8225" name="Bitmap Image" r:id="rId5" imgW="5326560" imgH="1341000" progId="Paint.Picture">
                  <p:embed/>
                </p:oleObj>
              </mc:Choice>
              <mc:Fallback>
                <p:oleObj name="Bitmap Image" r:id="rId5" imgW="5326560" imgH="1341000" progId="Paint.Picture">
                  <p:embed/>
                  <p:pic>
                    <p:nvPicPr>
                      <p:cNvPr id="0" name=""/>
                      <p:cNvPicPr/>
                      <p:nvPr/>
                    </p:nvPicPr>
                    <p:blipFill>
                      <a:blip r:embed="rId6"/>
                      <a:stretch>
                        <a:fillRect/>
                      </a:stretch>
                    </p:blipFill>
                    <p:spPr>
                      <a:xfrm>
                        <a:off x="2476587" y="2774962"/>
                        <a:ext cx="4373387" cy="1101493"/>
                      </a:xfrm>
                      <a:prstGeom prst="rect">
                        <a:avLst/>
                      </a:prstGeom>
                    </p:spPr>
                  </p:pic>
                </p:oleObj>
              </mc:Fallback>
            </mc:AlternateContent>
          </a:graphicData>
        </a:graphic>
      </p:graphicFrame>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35D5DB7B-569D-4903-B201-EA859C497A40}"/>
                  </a:ext>
                </a:extLst>
              </p14:cNvPr>
              <p14:cNvContentPartPr/>
              <p14:nvPr/>
            </p14:nvContentPartPr>
            <p14:xfrm>
              <a:off x="558000" y="1405440"/>
              <a:ext cx="8364960" cy="2833200"/>
            </p14:xfrm>
          </p:contentPart>
        </mc:Choice>
        <mc:Fallback>
          <p:pic>
            <p:nvPicPr>
              <p:cNvPr id="4" name="Ink 3">
                <a:extLst>
                  <a:ext uri="{FF2B5EF4-FFF2-40B4-BE49-F238E27FC236}">
                    <a16:creationId xmlns:a16="http://schemas.microsoft.com/office/drawing/2014/main" id="{35D5DB7B-569D-4903-B201-EA859C497A40}"/>
                  </a:ext>
                </a:extLst>
              </p:cNvPr>
              <p:cNvPicPr/>
              <p:nvPr/>
            </p:nvPicPr>
            <p:blipFill>
              <a:blip r:embed="rId8"/>
              <a:stretch>
                <a:fillRect/>
              </a:stretch>
            </p:blipFill>
            <p:spPr>
              <a:xfrm>
                <a:off x="548640" y="1396080"/>
                <a:ext cx="8383680" cy="2851920"/>
              </a:xfrm>
              <a:prstGeom prst="rect">
                <a:avLst/>
              </a:prstGeom>
            </p:spPr>
          </p:pic>
        </mc:Fallback>
      </mc:AlternateContent>
    </p:spTree>
    <p:extLst>
      <p:ext uri="{BB962C8B-B14F-4D97-AF65-F5344CB8AC3E}">
        <p14:creationId xmlns:p14="http://schemas.microsoft.com/office/powerpoint/2010/main" val="2456099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C12937-CC7E-4FB6-84CF-65D66DE9A600}"/>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A70C72FF-7BAB-40C3-B656-3080B6AA570F}"/>
              </a:ext>
            </a:extLst>
          </p:cNvPr>
          <p:cNvSpPr>
            <a:spLocks noGrp="1"/>
          </p:cNvSpPr>
          <p:nvPr>
            <p:ph type="sldNum" sz="quarter" idx="12"/>
          </p:nvPr>
        </p:nvSpPr>
        <p:spPr/>
        <p:txBody>
          <a:bodyPr/>
          <a:lstStyle/>
          <a:p>
            <a:fld id="{273EEA2F-D825-49D3-9C25-497F06EFD3F7}" type="slidenum">
              <a:rPr lang="en-IN" smtClean="0"/>
              <a:t>39</a:t>
            </a:fld>
            <a:endParaRPr lang="en-IN"/>
          </a:p>
        </p:txBody>
      </p:sp>
      <p:sp>
        <p:nvSpPr>
          <p:cNvPr id="5" name="Title 4">
            <a:extLst>
              <a:ext uri="{FF2B5EF4-FFF2-40B4-BE49-F238E27FC236}">
                <a16:creationId xmlns:a16="http://schemas.microsoft.com/office/drawing/2014/main" id="{759B3EEB-FEF1-41C2-90AD-D291AC4D9F01}"/>
              </a:ext>
            </a:extLst>
          </p:cNvPr>
          <p:cNvSpPr>
            <a:spLocks noGrp="1"/>
          </p:cNvSpPr>
          <p:nvPr>
            <p:ph type="title"/>
          </p:nvPr>
        </p:nvSpPr>
        <p:spPr/>
        <p:txBody>
          <a:bodyPr/>
          <a:lstStyle/>
          <a:p>
            <a:r>
              <a:rPr lang="en-IN" dirty="0" err="1"/>
              <a:t>Xgboost</a:t>
            </a:r>
            <a:endParaRPr lang="en-IN" dirty="0"/>
          </a:p>
        </p:txBody>
      </p:sp>
      <p:pic>
        <p:nvPicPr>
          <p:cNvPr id="7" name="Picture 6">
            <a:extLst>
              <a:ext uri="{FF2B5EF4-FFF2-40B4-BE49-F238E27FC236}">
                <a16:creationId xmlns:a16="http://schemas.microsoft.com/office/drawing/2014/main" id="{54FA1703-D18B-4E4F-951B-A54FA63969F4}"/>
              </a:ext>
            </a:extLst>
          </p:cNvPr>
          <p:cNvPicPr>
            <a:picLocks noChangeAspect="1"/>
          </p:cNvPicPr>
          <p:nvPr/>
        </p:nvPicPr>
        <p:blipFill>
          <a:blip r:embed="rId2"/>
          <a:stretch>
            <a:fillRect/>
          </a:stretch>
        </p:blipFill>
        <p:spPr>
          <a:xfrm>
            <a:off x="316679" y="925762"/>
            <a:ext cx="3052574" cy="666917"/>
          </a:xfrm>
          <a:prstGeom prst="rect">
            <a:avLst/>
          </a:prstGeom>
        </p:spPr>
      </p:pic>
      <p:pic>
        <p:nvPicPr>
          <p:cNvPr id="9" name="Picture 8">
            <a:extLst>
              <a:ext uri="{FF2B5EF4-FFF2-40B4-BE49-F238E27FC236}">
                <a16:creationId xmlns:a16="http://schemas.microsoft.com/office/drawing/2014/main" id="{DF8F81EB-55DB-4742-90CF-71F502DAC7B2}"/>
              </a:ext>
            </a:extLst>
          </p:cNvPr>
          <p:cNvPicPr>
            <a:picLocks noChangeAspect="1"/>
          </p:cNvPicPr>
          <p:nvPr/>
        </p:nvPicPr>
        <p:blipFill>
          <a:blip r:embed="rId3"/>
          <a:stretch>
            <a:fillRect/>
          </a:stretch>
        </p:blipFill>
        <p:spPr>
          <a:xfrm>
            <a:off x="3827739" y="1006376"/>
            <a:ext cx="5260422" cy="505688"/>
          </a:xfrm>
          <a:prstGeom prst="rect">
            <a:avLst/>
          </a:prstGeom>
        </p:spPr>
      </p:pic>
      <p:pic>
        <p:nvPicPr>
          <p:cNvPr id="11" name="Picture 10">
            <a:extLst>
              <a:ext uri="{FF2B5EF4-FFF2-40B4-BE49-F238E27FC236}">
                <a16:creationId xmlns:a16="http://schemas.microsoft.com/office/drawing/2014/main" id="{B01E17F3-E6B0-44BD-BF11-0993B5F1D08D}"/>
              </a:ext>
            </a:extLst>
          </p:cNvPr>
          <p:cNvPicPr>
            <a:picLocks noChangeAspect="1"/>
          </p:cNvPicPr>
          <p:nvPr/>
        </p:nvPicPr>
        <p:blipFill>
          <a:blip r:embed="rId4"/>
          <a:stretch>
            <a:fillRect/>
          </a:stretch>
        </p:blipFill>
        <p:spPr>
          <a:xfrm>
            <a:off x="5025006" y="1679639"/>
            <a:ext cx="2197915" cy="511000"/>
          </a:xfrm>
          <a:prstGeom prst="rect">
            <a:avLst/>
          </a:prstGeom>
        </p:spPr>
      </p:pic>
      <p:pic>
        <p:nvPicPr>
          <p:cNvPr id="13" name="Picture 12">
            <a:extLst>
              <a:ext uri="{FF2B5EF4-FFF2-40B4-BE49-F238E27FC236}">
                <a16:creationId xmlns:a16="http://schemas.microsoft.com/office/drawing/2014/main" id="{F7C20559-4F5F-414E-81B5-74B51762B191}"/>
              </a:ext>
            </a:extLst>
          </p:cNvPr>
          <p:cNvPicPr>
            <a:picLocks noChangeAspect="1"/>
          </p:cNvPicPr>
          <p:nvPr/>
        </p:nvPicPr>
        <p:blipFill>
          <a:blip r:embed="rId5"/>
          <a:stretch>
            <a:fillRect/>
          </a:stretch>
        </p:blipFill>
        <p:spPr>
          <a:xfrm>
            <a:off x="2588273" y="2517357"/>
            <a:ext cx="3967454" cy="363634"/>
          </a:xfrm>
          <a:prstGeom prst="rect">
            <a:avLst/>
          </a:prstGeom>
        </p:spPr>
      </p:pic>
      <p:pic>
        <p:nvPicPr>
          <p:cNvPr id="6148" name="Picture 4" descr="Maxima and Minima: Explanation, Types, Examples and Videos">
            <a:extLst>
              <a:ext uri="{FF2B5EF4-FFF2-40B4-BE49-F238E27FC236}">
                <a16:creationId xmlns:a16="http://schemas.microsoft.com/office/drawing/2014/main" id="{001883DF-5DDF-4DCB-A8FF-BAA08AF6F3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510" y="3241817"/>
            <a:ext cx="2614912" cy="13895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18F7243-09B0-44C2-8474-51BDAB783444}"/>
              </a:ext>
            </a:extLst>
          </p:cNvPr>
          <p:cNvPicPr>
            <a:picLocks noChangeAspect="1"/>
          </p:cNvPicPr>
          <p:nvPr/>
        </p:nvPicPr>
        <p:blipFill>
          <a:blip r:embed="rId7"/>
          <a:stretch>
            <a:fillRect/>
          </a:stretch>
        </p:blipFill>
        <p:spPr>
          <a:xfrm>
            <a:off x="3827739" y="3271762"/>
            <a:ext cx="5051169" cy="380702"/>
          </a:xfrm>
          <a:prstGeom prst="rect">
            <a:avLst/>
          </a:prstGeom>
        </p:spPr>
      </p:pic>
      <p:pic>
        <p:nvPicPr>
          <p:cNvPr id="17" name="Picture 16">
            <a:extLst>
              <a:ext uri="{FF2B5EF4-FFF2-40B4-BE49-F238E27FC236}">
                <a16:creationId xmlns:a16="http://schemas.microsoft.com/office/drawing/2014/main" id="{C26C55D8-278B-4C89-9387-B1B049B034E1}"/>
              </a:ext>
            </a:extLst>
          </p:cNvPr>
          <p:cNvPicPr>
            <a:picLocks noChangeAspect="1"/>
          </p:cNvPicPr>
          <p:nvPr/>
        </p:nvPicPr>
        <p:blipFill>
          <a:blip r:embed="rId8"/>
          <a:stretch>
            <a:fillRect/>
          </a:stretch>
        </p:blipFill>
        <p:spPr>
          <a:xfrm>
            <a:off x="4911225" y="3917749"/>
            <a:ext cx="2884195" cy="571433"/>
          </a:xfrm>
          <a:prstGeom prst="rect">
            <a:avLst/>
          </a:prstGeom>
        </p:spPr>
      </p:pic>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F3BB47CD-48CC-4ADC-912B-2EA1BC880E19}"/>
                  </a:ext>
                </a:extLst>
              </p14:cNvPr>
              <p14:cNvContentPartPr/>
              <p14:nvPr/>
            </p14:nvContentPartPr>
            <p14:xfrm>
              <a:off x="117000" y="1213920"/>
              <a:ext cx="8996400" cy="3992760"/>
            </p14:xfrm>
          </p:contentPart>
        </mc:Choice>
        <mc:Fallback>
          <p:pic>
            <p:nvPicPr>
              <p:cNvPr id="4" name="Ink 3">
                <a:extLst>
                  <a:ext uri="{FF2B5EF4-FFF2-40B4-BE49-F238E27FC236}">
                    <a16:creationId xmlns:a16="http://schemas.microsoft.com/office/drawing/2014/main" id="{F3BB47CD-48CC-4ADC-912B-2EA1BC880E19}"/>
                  </a:ext>
                </a:extLst>
              </p:cNvPr>
              <p:cNvPicPr/>
              <p:nvPr/>
            </p:nvPicPr>
            <p:blipFill>
              <a:blip r:embed="rId10"/>
              <a:stretch>
                <a:fillRect/>
              </a:stretch>
            </p:blipFill>
            <p:spPr>
              <a:xfrm>
                <a:off x="107640" y="1204560"/>
                <a:ext cx="9015120" cy="4011480"/>
              </a:xfrm>
              <a:prstGeom prst="rect">
                <a:avLst/>
              </a:prstGeom>
            </p:spPr>
          </p:pic>
        </mc:Fallback>
      </mc:AlternateContent>
    </p:spTree>
    <p:extLst>
      <p:ext uri="{BB962C8B-B14F-4D97-AF65-F5344CB8AC3E}">
        <p14:creationId xmlns:p14="http://schemas.microsoft.com/office/powerpoint/2010/main" val="3956803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316679" y="121967"/>
            <a:ext cx="6568040" cy="382564"/>
          </a:xfrm>
        </p:spPr>
        <p:txBody>
          <a:bodyPr/>
          <a:lstStyle/>
          <a:p>
            <a:r>
              <a:rPr lang="en-US" dirty="0"/>
              <a:t>Bias and Variance in regression models</a:t>
            </a:r>
          </a:p>
        </p:txBody>
      </p:sp>
      <p:pic>
        <p:nvPicPr>
          <p:cNvPr id="4" name="Picture 2" descr="https://s3-ap-south-1.amazonaws.com/av-blog-media/wp-content/uploads/2017/06/05153246/bias-variance.png"/>
          <p:cNvPicPr>
            <a:picLocks noChangeAspect="1" noChangeArrowheads="1"/>
          </p:cNvPicPr>
          <p:nvPr/>
        </p:nvPicPr>
        <p:blipFill rotWithShape="1">
          <a:blip r:embed="rId2">
            <a:extLst>
              <a:ext uri="{28A0092B-C50C-407E-A947-70E740481C1C}">
                <a14:useLocalDpi xmlns:a14="http://schemas.microsoft.com/office/drawing/2010/main" val="0"/>
              </a:ext>
            </a:extLst>
          </a:blip>
          <a:srcRect l="5451" t="5996" r="4564" b="3478"/>
          <a:stretch/>
        </p:blipFill>
        <p:spPr bwMode="auto">
          <a:xfrm>
            <a:off x="6070791" y="1017450"/>
            <a:ext cx="2060838" cy="199513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43162" y="777851"/>
            <a:ext cx="5173865" cy="1200329"/>
          </a:xfrm>
          <a:prstGeom prst="rect">
            <a:avLst/>
          </a:prstGeom>
        </p:spPr>
        <p:txBody>
          <a:bodyPr wrap="square">
            <a:spAutoFit/>
          </a:bodyPr>
          <a:lstStyle/>
          <a:p>
            <a:pPr fontAlgn="base"/>
            <a:r>
              <a:rPr lang="en-US" sz="1200" dirty="0">
                <a:solidFill>
                  <a:srgbClr val="555555"/>
                </a:solidFill>
                <a:latin typeface="Helvetica Neue"/>
              </a:rPr>
              <a:t>The prediction error for any machine learning algorithm can be broken down into three parts:</a:t>
            </a:r>
          </a:p>
          <a:p>
            <a:pPr fontAlgn="base"/>
            <a:endParaRPr lang="en-US" sz="1200" dirty="0">
              <a:solidFill>
                <a:srgbClr val="555555"/>
              </a:solidFill>
              <a:latin typeface="Helvetica Neue"/>
            </a:endParaRPr>
          </a:p>
          <a:p>
            <a:pPr marL="214313" indent="-214313" fontAlgn="base">
              <a:buFont typeface="Arial" panose="020B0604020202020204" pitchFamily="34" charset="0"/>
              <a:buChar char="•"/>
            </a:pPr>
            <a:r>
              <a:rPr lang="en-US" sz="1200" dirty="0">
                <a:solidFill>
                  <a:srgbClr val="555555"/>
                </a:solidFill>
                <a:latin typeface="Helvetica Neue"/>
              </a:rPr>
              <a:t>Bias Error</a:t>
            </a:r>
          </a:p>
          <a:p>
            <a:pPr marL="214313" indent="-214313" fontAlgn="base">
              <a:buFont typeface="Arial" panose="020B0604020202020204" pitchFamily="34" charset="0"/>
              <a:buChar char="•"/>
            </a:pPr>
            <a:r>
              <a:rPr lang="en-US" sz="1200" dirty="0">
                <a:solidFill>
                  <a:srgbClr val="555555"/>
                </a:solidFill>
                <a:latin typeface="Helvetica Neue"/>
              </a:rPr>
              <a:t>Variance Error</a:t>
            </a:r>
          </a:p>
          <a:p>
            <a:pPr marL="214313" indent="-214313" fontAlgn="base">
              <a:buFont typeface="Arial" panose="020B0604020202020204" pitchFamily="34" charset="0"/>
              <a:buChar char="•"/>
            </a:pPr>
            <a:r>
              <a:rPr lang="en-US" sz="1200" dirty="0">
                <a:solidFill>
                  <a:srgbClr val="555555"/>
                </a:solidFill>
                <a:latin typeface="Helvetica Neue"/>
              </a:rPr>
              <a:t>Irreducible Error</a:t>
            </a:r>
          </a:p>
        </p:txBody>
      </p:sp>
      <p:sp>
        <p:nvSpPr>
          <p:cNvPr id="6" name="Rectangle 5"/>
          <p:cNvSpPr/>
          <p:nvPr/>
        </p:nvSpPr>
        <p:spPr>
          <a:xfrm>
            <a:off x="443162" y="2015015"/>
            <a:ext cx="5173867" cy="830997"/>
          </a:xfrm>
          <a:prstGeom prst="rect">
            <a:avLst/>
          </a:prstGeom>
        </p:spPr>
        <p:txBody>
          <a:bodyPr wrap="square">
            <a:spAutoFit/>
          </a:bodyPr>
          <a:lstStyle/>
          <a:p>
            <a:pPr algn="just"/>
            <a:r>
              <a:rPr lang="en-US" sz="1200" dirty="0">
                <a:solidFill>
                  <a:srgbClr val="555555"/>
                </a:solidFill>
                <a:latin typeface="Helvetica Neue"/>
              </a:rPr>
              <a:t>The irreducible error cannot be reduced regardless of what algorithm is used. It is the error introduced from the chosen framing of the problem and may be caused by factors like unknown variables that influence the mapping of the input variables to the output variable.</a:t>
            </a:r>
            <a:endParaRPr lang="en-US" sz="1200" dirty="0"/>
          </a:p>
        </p:txBody>
      </p:sp>
      <p:pic>
        <p:nvPicPr>
          <p:cNvPr id="2" name="Picture 1"/>
          <p:cNvPicPr>
            <a:picLocks noChangeAspect="1"/>
          </p:cNvPicPr>
          <p:nvPr/>
        </p:nvPicPr>
        <p:blipFill>
          <a:blip r:embed="rId3"/>
          <a:stretch>
            <a:fillRect/>
          </a:stretch>
        </p:blipFill>
        <p:spPr>
          <a:xfrm>
            <a:off x="1794424" y="3164317"/>
            <a:ext cx="5552502" cy="1659952"/>
          </a:xfrm>
          <a:prstGeom prst="rect">
            <a:avLst/>
          </a:prstGeom>
        </p:spPr>
      </p:pic>
    </p:spTree>
    <p:extLst>
      <p:ext uri="{BB962C8B-B14F-4D97-AF65-F5344CB8AC3E}">
        <p14:creationId xmlns:p14="http://schemas.microsoft.com/office/powerpoint/2010/main" val="1997552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E6F140-CE5E-495A-844C-25C343C33DE2}"/>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740F5231-9214-4221-8FB8-283390FD091C}"/>
              </a:ext>
            </a:extLst>
          </p:cNvPr>
          <p:cNvSpPr>
            <a:spLocks noGrp="1"/>
          </p:cNvSpPr>
          <p:nvPr>
            <p:ph type="sldNum" sz="quarter" idx="12"/>
          </p:nvPr>
        </p:nvSpPr>
        <p:spPr/>
        <p:txBody>
          <a:bodyPr/>
          <a:lstStyle/>
          <a:p>
            <a:fld id="{273EEA2F-D825-49D3-9C25-497F06EFD3F7}" type="slidenum">
              <a:rPr lang="en-IN" smtClean="0"/>
              <a:t>40</a:t>
            </a:fld>
            <a:endParaRPr lang="en-IN"/>
          </a:p>
        </p:txBody>
      </p:sp>
      <p:sp>
        <p:nvSpPr>
          <p:cNvPr id="5" name="Title 4">
            <a:extLst>
              <a:ext uri="{FF2B5EF4-FFF2-40B4-BE49-F238E27FC236}">
                <a16:creationId xmlns:a16="http://schemas.microsoft.com/office/drawing/2014/main" id="{62BD4E74-F0C2-43EE-BA1E-C87A133B5B22}"/>
              </a:ext>
            </a:extLst>
          </p:cNvPr>
          <p:cNvSpPr>
            <a:spLocks noGrp="1"/>
          </p:cNvSpPr>
          <p:nvPr>
            <p:ph type="title"/>
          </p:nvPr>
        </p:nvSpPr>
        <p:spPr/>
        <p:txBody>
          <a:bodyPr/>
          <a:lstStyle/>
          <a:p>
            <a:r>
              <a:rPr lang="en-IN" dirty="0" err="1"/>
              <a:t>Xgboost</a:t>
            </a:r>
            <a:endParaRPr lang="en-IN" dirty="0"/>
          </a:p>
        </p:txBody>
      </p:sp>
      <p:grpSp>
        <p:nvGrpSpPr>
          <p:cNvPr id="10" name="Group 9">
            <a:extLst>
              <a:ext uri="{FF2B5EF4-FFF2-40B4-BE49-F238E27FC236}">
                <a16:creationId xmlns:a16="http://schemas.microsoft.com/office/drawing/2014/main" id="{4B74D2DE-543D-47F3-8E98-945E39BC607B}"/>
              </a:ext>
            </a:extLst>
          </p:cNvPr>
          <p:cNvGrpSpPr/>
          <p:nvPr/>
        </p:nvGrpSpPr>
        <p:grpSpPr>
          <a:xfrm>
            <a:off x="757258" y="1030179"/>
            <a:ext cx="3132119" cy="1402628"/>
            <a:chOff x="757258" y="1030179"/>
            <a:chExt cx="3132119" cy="1402628"/>
          </a:xfrm>
        </p:grpSpPr>
        <p:pic>
          <p:nvPicPr>
            <p:cNvPr id="7" name="Picture 6">
              <a:extLst>
                <a:ext uri="{FF2B5EF4-FFF2-40B4-BE49-F238E27FC236}">
                  <a16:creationId xmlns:a16="http://schemas.microsoft.com/office/drawing/2014/main" id="{9D392452-E7CC-44E6-96E7-C3C19460D36D}"/>
                </a:ext>
              </a:extLst>
            </p:cNvPr>
            <p:cNvPicPr>
              <a:picLocks noChangeAspect="1"/>
            </p:cNvPicPr>
            <p:nvPr/>
          </p:nvPicPr>
          <p:blipFill>
            <a:blip r:embed="rId2"/>
            <a:stretch>
              <a:fillRect/>
            </a:stretch>
          </p:blipFill>
          <p:spPr>
            <a:xfrm>
              <a:off x="757258" y="1030179"/>
              <a:ext cx="2108192" cy="1402628"/>
            </a:xfrm>
            <a:prstGeom prst="rect">
              <a:avLst/>
            </a:prstGeom>
          </p:spPr>
        </p:pic>
        <p:pic>
          <p:nvPicPr>
            <p:cNvPr id="9" name="Picture 8">
              <a:extLst>
                <a:ext uri="{FF2B5EF4-FFF2-40B4-BE49-F238E27FC236}">
                  <a16:creationId xmlns:a16="http://schemas.microsoft.com/office/drawing/2014/main" id="{80E205D1-7D5B-4BA6-8D5F-29AFA7AF0B83}"/>
                </a:ext>
              </a:extLst>
            </p:cNvPr>
            <p:cNvPicPr>
              <a:picLocks noChangeAspect="1"/>
            </p:cNvPicPr>
            <p:nvPr/>
          </p:nvPicPr>
          <p:blipFill>
            <a:blip r:embed="rId3"/>
            <a:stretch>
              <a:fillRect/>
            </a:stretch>
          </p:blipFill>
          <p:spPr>
            <a:xfrm>
              <a:off x="3016217" y="1966771"/>
              <a:ext cx="873160" cy="298258"/>
            </a:xfrm>
            <a:prstGeom prst="rect">
              <a:avLst/>
            </a:prstGeom>
          </p:spPr>
        </p:pic>
      </p:grpSp>
      <p:pic>
        <p:nvPicPr>
          <p:cNvPr id="12" name="Picture 11">
            <a:extLst>
              <a:ext uri="{FF2B5EF4-FFF2-40B4-BE49-F238E27FC236}">
                <a16:creationId xmlns:a16="http://schemas.microsoft.com/office/drawing/2014/main" id="{2FBF1161-AE96-499D-ACEF-B3D7B6651949}"/>
              </a:ext>
            </a:extLst>
          </p:cNvPr>
          <p:cNvPicPr>
            <a:picLocks noChangeAspect="1"/>
          </p:cNvPicPr>
          <p:nvPr/>
        </p:nvPicPr>
        <p:blipFill>
          <a:blip r:embed="rId4"/>
          <a:stretch>
            <a:fillRect/>
          </a:stretch>
        </p:blipFill>
        <p:spPr>
          <a:xfrm>
            <a:off x="610037" y="2710694"/>
            <a:ext cx="4077574" cy="940978"/>
          </a:xfrm>
          <a:prstGeom prst="rect">
            <a:avLst/>
          </a:prstGeom>
        </p:spPr>
      </p:pic>
      <p:pic>
        <p:nvPicPr>
          <p:cNvPr id="14" name="Picture 13">
            <a:extLst>
              <a:ext uri="{FF2B5EF4-FFF2-40B4-BE49-F238E27FC236}">
                <a16:creationId xmlns:a16="http://schemas.microsoft.com/office/drawing/2014/main" id="{865B3B17-C4A3-48BA-90AF-F6118EF39F5E}"/>
              </a:ext>
            </a:extLst>
          </p:cNvPr>
          <p:cNvPicPr>
            <a:picLocks noChangeAspect="1"/>
          </p:cNvPicPr>
          <p:nvPr/>
        </p:nvPicPr>
        <p:blipFill>
          <a:blip r:embed="rId5"/>
          <a:stretch>
            <a:fillRect/>
          </a:stretch>
        </p:blipFill>
        <p:spPr>
          <a:xfrm>
            <a:off x="5619007" y="2432807"/>
            <a:ext cx="2767735" cy="534758"/>
          </a:xfrm>
          <a:prstGeom prst="rect">
            <a:avLst/>
          </a:prstGeom>
        </p:spPr>
      </p:pic>
      <p:pic>
        <p:nvPicPr>
          <p:cNvPr id="11" name="Picture 10">
            <a:extLst>
              <a:ext uri="{FF2B5EF4-FFF2-40B4-BE49-F238E27FC236}">
                <a16:creationId xmlns:a16="http://schemas.microsoft.com/office/drawing/2014/main" id="{38C51F3B-A59A-4FFE-B57E-0D23F233BD2E}"/>
              </a:ext>
            </a:extLst>
          </p:cNvPr>
          <p:cNvPicPr>
            <a:picLocks noChangeAspect="1"/>
          </p:cNvPicPr>
          <p:nvPr/>
        </p:nvPicPr>
        <p:blipFill>
          <a:blip r:embed="rId6"/>
          <a:stretch>
            <a:fillRect/>
          </a:stretch>
        </p:blipFill>
        <p:spPr>
          <a:xfrm>
            <a:off x="5579248" y="1030179"/>
            <a:ext cx="2884195" cy="571433"/>
          </a:xfrm>
          <a:prstGeom prst="rect">
            <a:avLst/>
          </a:prstGeom>
        </p:spPr>
      </p:pic>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B2F332E9-AFF6-4E46-9D17-EFE0E7056417}"/>
                  </a:ext>
                </a:extLst>
              </p14:cNvPr>
              <p14:cNvContentPartPr/>
              <p14:nvPr/>
            </p14:nvContentPartPr>
            <p14:xfrm>
              <a:off x="366840" y="786240"/>
              <a:ext cx="8319240" cy="2804760"/>
            </p14:xfrm>
          </p:contentPart>
        </mc:Choice>
        <mc:Fallback>
          <p:pic>
            <p:nvPicPr>
              <p:cNvPr id="4" name="Ink 3">
                <a:extLst>
                  <a:ext uri="{FF2B5EF4-FFF2-40B4-BE49-F238E27FC236}">
                    <a16:creationId xmlns:a16="http://schemas.microsoft.com/office/drawing/2014/main" id="{B2F332E9-AFF6-4E46-9D17-EFE0E7056417}"/>
                  </a:ext>
                </a:extLst>
              </p:cNvPr>
              <p:cNvPicPr/>
              <p:nvPr/>
            </p:nvPicPr>
            <p:blipFill>
              <a:blip r:embed="rId8"/>
              <a:stretch>
                <a:fillRect/>
              </a:stretch>
            </p:blipFill>
            <p:spPr>
              <a:xfrm>
                <a:off x="357480" y="776880"/>
                <a:ext cx="8337960" cy="2823480"/>
              </a:xfrm>
              <a:prstGeom prst="rect">
                <a:avLst/>
              </a:prstGeom>
            </p:spPr>
          </p:pic>
        </mc:Fallback>
      </mc:AlternateContent>
    </p:spTree>
    <p:extLst>
      <p:ext uri="{BB962C8B-B14F-4D97-AF65-F5344CB8AC3E}">
        <p14:creationId xmlns:p14="http://schemas.microsoft.com/office/powerpoint/2010/main" val="737721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9B6278-7983-4E8E-90F3-CAD7C3C59672}"/>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651BCBE6-87BA-47C3-885F-28B62F2E5F6B}"/>
              </a:ext>
            </a:extLst>
          </p:cNvPr>
          <p:cNvSpPr>
            <a:spLocks noGrp="1"/>
          </p:cNvSpPr>
          <p:nvPr>
            <p:ph type="sldNum" sz="quarter" idx="12"/>
          </p:nvPr>
        </p:nvSpPr>
        <p:spPr/>
        <p:txBody>
          <a:bodyPr/>
          <a:lstStyle/>
          <a:p>
            <a:fld id="{273EEA2F-D825-49D3-9C25-497F06EFD3F7}" type="slidenum">
              <a:rPr lang="en-IN" smtClean="0"/>
              <a:t>41</a:t>
            </a:fld>
            <a:endParaRPr lang="en-IN"/>
          </a:p>
        </p:txBody>
      </p:sp>
      <p:sp>
        <p:nvSpPr>
          <p:cNvPr id="5" name="Title 4">
            <a:extLst>
              <a:ext uri="{FF2B5EF4-FFF2-40B4-BE49-F238E27FC236}">
                <a16:creationId xmlns:a16="http://schemas.microsoft.com/office/drawing/2014/main" id="{958C7E62-4268-49A8-88D7-58A422306ABE}"/>
              </a:ext>
            </a:extLst>
          </p:cNvPr>
          <p:cNvSpPr>
            <a:spLocks noGrp="1"/>
          </p:cNvSpPr>
          <p:nvPr>
            <p:ph type="title"/>
          </p:nvPr>
        </p:nvSpPr>
        <p:spPr/>
        <p:txBody>
          <a:bodyPr/>
          <a:lstStyle/>
          <a:p>
            <a:r>
              <a:rPr lang="en-IN" dirty="0" err="1"/>
              <a:t>Xgboost</a:t>
            </a:r>
            <a:endParaRPr lang="en-IN" dirty="0"/>
          </a:p>
        </p:txBody>
      </p:sp>
      <p:pic>
        <p:nvPicPr>
          <p:cNvPr id="7" name="Picture 6">
            <a:extLst>
              <a:ext uri="{FF2B5EF4-FFF2-40B4-BE49-F238E27FC236}">
                <a16:creationId xmlns:a16="http://schemas.microsoft.com/office/drawing/2014/main" id="{1A492B0E-7F4F-4212-80B7-423E2F3F91B1}"/>
              </a:ext>
            </a:extLst>
          </p:cNvPr>
          <p:cNvPicPr>
            <a:picLocks noChangeAspect="1"/>
          </p:cNvPicPr>
          <p:nvPr/>
        </p:nvPicPr>
        <p:blipFill>
          <a:blip r:embed="rId2"/>
          <a:stretch>
            <a:fillRect/>
          </a:stretch>
        </p:blipFill>
        <p:spPr>
          <a:xfrm>
            <a:off x="1138781" y="984086"/>
            <a:ext cx="6597989" cy="692186"/>
          </a:xfrm>
          <a:prstGeom prst="rect">
            <a:avLst/>
          </a:prstGeom>
        </p:spPr>
      </p:pic>
      <p:pic>
        <p:nvPicPr>
          <p:cNvPr id="11" name="Picture 10">
            <a:extLst>
              <a:ext uri="{FF2B5EF4-FFF2-40B4-BE49-F238E27FC236}">
                <a16:creationId xmlns:a16="http://schemas.microsoft.com/office/drawing/2014/main" id="{722D59AA-0D87-46B2-B989-DA0BD6393728}"/>
              </a:ext>
            </a:extLst>
          </p:cNvPr>
          <p:cNvPicPr>
            <a:picLocks noChangeAspect="1"/>
          </p:cNvPicPr>
          <p:nvPr/>
        </p:nvPicPr>
        <p:blipFill>
          <a:blip r:embed="rId3"/>
          <a:stretch>
            <a:fillRect/>
          </a:stretch>
        </p:blipFill>
        <p:spPr>
          <a:xfrm>
            <a:off x="766994" y="2122329"/>
            <a:ext cx="3461057" cy="1318498"/>
          </a:xfrm>
          <a:prstGeom prst="rect">
            <a:avLst/>
          </a:prstGeom>
        </p:spPr>
      </p:pic>
      <p:pic>
        <p:nvPicPr>
          <p:cNvPr id="13" name="Picture 12">
            <a:extLst>
              <a:ext uri="{FF2B5EF4-FFF2-40B4-BE49-F238E27FC236}">
                <a16:creationId xmlns:a16="http://schemas.microsoft.com/office/drawing/2014/main" id="{7FC6ACC7-10B6-4A4C-BA83-07FA0A348EB1}"/>
              </a:ext>
            </a:extLst>
          </p:cNvPr>
          <p:cNvPicPr>
            <a:picLocks noChangeAspect="1"/>
          </p:cNvPicPr>
          <p:nvPr/>
        </p:nvPicPr>
        <p:blipFill>
          <a:blip r:embed="rId4"/>
          <a:stretch>
            <a:fillRect/>
          </a:stretch>
        </p:blipFill>
        <p:spPr>
          <a:xfrm>
            <a:off x="4662883" y="2891753"/>
            <a:ext cx="4268591" cy="660028"/>
          </a:xfrm>
          <a:prstGeom prst="rect">
            <a:avLst/>
          </a:prstGeom>
        </p:spPr>
      </p:pic>
      <p:pic>
        <p:nvPicPr>
          <p:cNvPr id="15" name="Picture 14">
            <a:extLst>
              <a:ext uri="{FF2B5EF4-FFF2-40B4-BE49-F238E27FC236}">
                <a16:creationId xmlns:a16="http://schemas.microsoft.com/office/drawing/2014/main" id="{FD30EF53-A9ED-4E6F-8915-AA8E02594E6D}"/>
              </a:ext>
            </a:extLst>
          </p:cNvPr>
          <p:cNvPicPr>
            <a:picLocks noChangeAspect="1"/>
          </p:cNvPicPr>
          <p:nvPr/>
        </p:nvPicPr>
        <p:blipFill>
          <a:blip r:embed="rId5"/>
          <a:stretch>
            <a:fillRect/>
          </a:stretch>
        </p:blipFill>
        <p:spPr>
          <a:xfrm>
            <a:off x="5431533" y="2068837"/>
            <a:ext cx="2945473" cy="712741"/>
          </a:xfrm>
          <a:prstGeom prst="rect">
            <a:avLst/>
          </a:prstGeom>
        </p:spPr>
      </p:pic>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D021A9C3-F816-4AF3-B7B0-620BD80DAB51}"/>
                  </a:ext>
                </a:extLst>
              </p14:cNvPr>
              <p14:cNvContentPartPr/>
              <p14:nvPr/>
            </p14:nvContentPartPr>
            <p14:xfrm>
              <a:off x="486000" y="1126080"/>
              <a:ext cx="8137080" cy="2308680"/>
            </p14:xfrm>
          </p:contentPart>
        </mc:Choice>
        <mc:Fallback>
          <p:pic>
            <p:nvPicPr>
              <p:cNvPr id="4" name="Ink 3">
                <a:extLst>
                  <a:ext uri="{FF2B5EF4-FFF2-40B4-BE49-F238E27FC236}">
                    <a16:creationId xmlns:a16="http://schemas.microsoft.com/office/drawing/2014/main" id="{D021A9C3-F816-4AF3-B7B0-620BD80DAB51}"/>
                  </a:ext>
                </a:extLst>
              </p:cNvPr>
              <p:cNvPicPr/>
              <p:nvPr/>
            </p:nvPicPr>
            <p:blipFill>
              <a:blip r:embed="rId7"/>
              <a:stretch>
                <a:fillRect/>
              </a:stretch>
            </p:blipFill>
            <p:spPr>
              <a:xfrm>
                <a:off x="476640" y="1116720"/>
                <a:ext cx="8155800" cy="2327400"/>
              </a:xfrm>
              <a:prstGeom prst="rect">
                <a:avLst/>
              </a:prstGeom>
            </p:spPr>
          </p:pic>
        </mc:Fallback>
      </mc:AlternateContent>
    </p:spTree>
    <p:extLst>
      <p:ext uri="{BB962C8B-B14F-4D97-AF65-F5344CB8AC3E}">
        <p14:creationId xmlns:p14="http://schemas.microsoft.com/office/powerpoint/2010/main" val="2765618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C07454-3B44-4C59-B8B7-4E88BDED1B6F}"/>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6E07264F-B70B-4F54-B86E-50761CD90FBC}"/>
              </a:ext>
            </a:extLst>
          </p:cNvPr>
          <p:cNvSpPr>
            <a:spLocks noGrp="1"/>
          </p:cNvSpPr>
          <p:nvPr>
            <p:ph type="sldNum" sz="quarter" idx="12"/>
          </p:nvPr>
        </p:nvSpPr>
        <p:spPr/>
        <p:txBody>
          <a:bodyPr/>
          <a:lstStyle/>
          <a:p>
            <a:fld id="{273EEA2F-D825-49D3-9C25-497F06EFD3F7}" type="slidenum">
              <a:rPr lang="en-IN" smtClean="0"/>
              <a:t>42</a:t>
            </a:fld>
            <a:endParaRPr lang="en-IN"/>
          </a:p>
        </p:txBody>
      </p:sp>
      <p:sp>
        <p:nvSpPr>
          <p:cNvPr id="5" name="Title 4">
            <a:extLst>
              <a:ext uri="{FF2B5EF4-FFF2-40B4-BE49-F238E27FC236}">
                <a16:creationId xmlns:a16="http://schemas.microsoft.com/office/drawing/2014/main" id="{17D4EA8E-7C4D-466E-943E-901350F04661}"/>
              </a:ext>
            </a:extLst>
          </p:cNvPr>
          <p:cNvSpPr>
            <a:spLocks noGrp="1"/>
          </p:cNvSpPr>
          <p:nvPr>
            <p:ph type="title"/>
          </p:nvPr>
        </p:nvSpPr>
        <p:spPr/>
        <p:txBody>
          <a:bodyPr/>
          <a:lstStyle/>
          <a:p>
            <a:r>
              <a:rPr lang="en-IN" dirty="0" err="1"/>
              <a:t>Xgboost</a:t>
            </a:r>
            <a:endParaRPr lang="en-IN" dirty="0"/>
          </a:p>
        </p:txBody>
      </p:sp>
      <p:pic>
        <p:nvPicPr>
          <p:cNvPr id="7" name="Picture 6">
            <a:extLst>
              <a:ext uri="{FF2B5EF4-FFF2-40B4-BE49-F238E27FC236}">
                <a16:creationId xmlns:a16="http://schemas.microsoft.com/office/drawing/2014/main" id="{4DC01675-A761-4AC9-A6F6-E262484824A8}"/>
              </a:ext>
            </a:extLst>
          </p:cNvPr>
          <p:cNvPicPr>
            <a:picLocks noChangeAspect="1"/>
          </p:cNvPicPr>
          <p:nvPr/>
        </p:nvPicPr>
        <p:blipFill>
          <a:blip r:embed="rId2"/>
          <a:stretch>
            <a:fillRect/>
          </a:stretch>
        </p:blipFill>
        <p:spPr>
          <a:xfrm>
            <a:off x="412519" y="1202798"/>
            <a:ext cx="5366037" cy="858566"/>
          </a:xfrm>
          <a:prstGeom prst="rect">
            <a:avLst/>
          </a:prstGeom>
        </p:spPr>
      </p:pic>
      <p:pic>
        <p:nvPicPr>
          <p:cNvPr id="9" name="Picture 8">
            <a:extLst>
              <a:ext uri="{FF2B5EF4-FFF2-40B4-BE49-F238E27FC236}">
                <a16:creationId xmlns:a16="http://schemas.microsoft.com/office/drawing/2014/main" id="{56C2C8D9-83FC-491B-A10E-9BA97CAF33EE}"/>
              </a:ext>
            </a:extLst>
          </p:cNvPr>
          <p:cNvPicPr>
            <a:picLocks noChangeAspect="1"/>
          </p:cNvPicPr>
          <p:nvPr/>
        </p:nvPicPr>
        <p:blipFill>
          <a:blip r:embed="rId3"/>
          <a:stretch>
            <a:fillRect/>
          </a:stretch>
        </p:blipFill>
        <p:spPr>
          <a:xfrm>
            <a:off x="6064010" y="1269911"/>
            <a:ext cx="2746463" cy="858566"/>
          </a:xfrm>
          <a:prstGeom prst="rect">
            <a:avLst/>
          </a:prstGeom>
        </p:spPr>
      </p:pic>
      <p:pic>
        <p:nvPicPr>
          <p:cNvPr id="11" name="Picture 10">
            <a:extLst>
              <a:ext uri="{FF2B5EF4-FFF2-40B4-BE49-F238E27FC236}">
                <a16:creationId xmlns:a16="http://schemas.microsoft.com/office/drawing/2014/main" id="{9EB8A6BE-1F60-4E69-9E32-2A4430A874B0}"/>
              </a:ext>
            </a:extLst>
          </p:cNvPr>
          <p:cNvPicPr>
            <a:picLocks noChangeAspect="1"/>
          </p:cNvPicPr>
          <p:nvPr/>
        </p:nvPicPr>
        <p:blipFill>
          <a:blip r:embed="rId4"/>
          <a:stretch>
            <a:fillRect/>
          </a:stretch>
        </p:blipFill>
        <p:spPr>
          <a:xfrm>
            <a:off x="5778556" y="1486023"/>
            <a:ext cx="254013" cy="292115"/>
          </a:xfrm>
          <a:prstGeom prst="rect">
            <a:avLst/>
          </a:prstGeom>
        </p:spPr>
      </p:pic>
      <p:pic>
        <p:nvPicPr>
          <p:cNvPr id="13" name="Picture 12">
            <a:extLst>
              <a:ext uri="{FF2B5EF4-FFF2-40B4-BE49-F238E27FC236}">
                <a16:creationId xmlns:a16="http://schemas.microsoft.com/office/drawing/2014/main" id="{374654D8-DB07-43B7-97C8-E1976E2CE142}"/>
              </a:ext>
            </a:extLst>
          </p:cNvPr>
          <p:cNvPicPr>
            <a:picLocks noChangeAspect="1"/>
          </p:cNvPicPr>
          <p:nvPr/>
        </p:nvPicPr>
        <p:blipFill>
          <a:blip r:embed="rId5"/>
          <a:stretch>
            <a:fillRect/>
          </a:stretch>
        </p:blipFill>
        <p:spPr>
          <a:xfrm>
            <a:off x="565707" y="3599650"/>
            <a:ext cx="3226116" cy="493759"/>
          </a:xfrm>
          <a:prstGeom prst="rect">
            <a:avLst/>
          </a:prstGeom>
        </p:spPr>
      </p:pic>
      <p:pic>
        <p:nvPicPr>
          <p:cNvPr id="15" name="Picture 14">
            <a:extLst>
              <a:ext uri="{FF2B5EF4-FFF2-40B4-BE49-F238E27FC236}">
                <a16:creationId xmlns:a16="http://schemas.microsoft.com/office/drawing/2014/main" id="{435B40EC-78AD-46E1-9C55-F0CD4D21E979}"/>
              </a:ext>
            </a:extLst>
          </p:cNvPr>
          <p:cNvPicPr>
            <a:picLocks noChangeAspect="1"/>
          </p:cNvPicPr>
          <p:nvPr/>
        </p:nvPicPr>
        <p:blipFill>
          <a:blip r:embed="rId6"/>
          <a:stretch>
            <a:fillRect/>
          </a:stretch>
        </p:blipFill>
        <p:spPr>
          <a:xfrm>
            <a:off x="539053" y="2600322"/>
            <a:ext cx="3513529" cy="490611"/>
          </a:xfrm>
          <a:prstGeom prst="rect">
            <a:avLst/>
          </a:prstGeom>
        </p:spPr>
      </p:pic>
      <p:pic>
        <p:nvPicPr>
          <p:cNvPr id="17" name="Picture 16">
            <a:extLst>
              <a:ext uri="{FF2B5EF4-FFF2-40B4-BE49-F238E27FC236}">
                <a16:creationId xmlns:a16="http://schemas.microsoft.com/office/drawing/2014/main" id="{C0B890DE-5100-41C9-8602-8E8A4DDCEE86}"/>
              </a:ext>
            </a:extLst>
          </p:cNvPr>
          <p:cNvPicPr>
            <a:picLocks noChangeAspect="1"/>
          </p:cNvPicPr>
          <p:nvPr/>
        </p:nvPicPr>
        <p:blipFill>
          <a:blip r:embed="rId7"/>
          <a:stretch>
            <a:fillRect/>
          </a:stretch>
        </p:blipFill>
        <p:spPr>
          <a:xfrm>
            <a:off x="4336849" y="3018018"/>
            <a:ext cx="4400635" cy="585826"/>
          </a:xfrm>
          <a:prstGeom prst="rect">
            <a:avLst/>
          </a:prstGeom>
        </p:spPr>
      </p:pic>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EA32285D-E8D4-47B1-BEE2-885B4CA8CCB2}"/>
                  </a:ext>
                </a:extLst>
              </p14:cNvPr>
              <p14:cNvContentPartPr/>
              <p14:nvPr/>
            </p14:nvContentPartPr>
            <p14:xfrm>
              <a:off x="479880" y="1021680"/>
              <a:ext cx="8512200" cy="4132800"/>
            </p14:xfrm>
          </p:contentPart>
        </mc:Choice>
        <mc:Fallback>
          <p:pic>
            <p:nvPicPr>
              <p:cNvPr id="4" name="Ink 3">
                <a:extLst>
                  <a:ext uri="{FF2B5EF4-FFF2-40B4-BE49-F238E27FC236}">
                    <a16:creationId xmlns:a16="http://schemas.microsoft.com/office/drawing/2014/main" id="{EA32285D-E8D4-47B1-BEE2-885B4CA8CCB2}"/>
                  </a:ext>
                </a:extLst>
              </p:cNvPr>
              <p:cNvPicPr/>
              <p:nvPr/>
            </p:nvPicPr>
            <p:blipFill>
              <a:blip r:embed="rId9"/>
              <a:stretch>
                <a:fillRect/>
              </a:stretch>
            </p:blipFill>
            <p:spPr>
              <a:xfrm>
                <a:off x="470520" y="1012320"/>
                <a:ext cx="8530920" cy="4151520"/>
              </a:xfrm>
              <a:prstGeom prst="rect">
                <a:avLst/>
              </a:prstGeom>
            </p:spPr>
          </p:pic>
        </mc:Fallback>
      </mc:AlternateContent>
    </p:spTree>
    <p:extLst>
      <p:ext uri="{BB962C8B-B14F-4D97-AF65-F5344CB8AC3E}">
        <p14:creationId xmlns:p14="http://schemas.microsoft.com/office/powerpoint/2010/main" val="3796529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A0C31B-ED59-4B64-8196-E94420BE1D72}"/>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7DE8B45F-BEF4-4825-A6CC-9A96D85A1361}"/>
              </a:ext>
            </a:extLst>
          </p:cNvPr>
          <p:cNvSpPr>
            <a:spLocks noGrp="1"/>
          </p:cNvSpPr>
          <p:nvPr>
            <p:ph type="sldNum" sz="quarter" idx="12"/>
          </p:nvPr>
        </p:nvSpPr>
        <p:spPr/>
        <p:txBody>
          <a:bodyPr/>
          <a:lstStyle/>
          <a:p>
            <a:fld id="{273EEA2F-D825-49D3-9C25-497F06EFD3F7}" type="slidenum">
              <a:rPr lang="en-IN" smtClean="0"/>
              <a:t>43</a:t>
            </a:fld>
            <a:endParaRPr lang="en-IN"/>
          </a:p>
        </p:txBody>
      </p:sp>
      <p:sp>
        <p:nvSpPr>
          <p:cNvPr id="4" name="Content Placeholder 3">
            <a:extLst>
              <a:ext uri="{FF2B5EF4-FFF2-40B4-BE49-F238E27FC236}">
                <a16:creationId xmlns:a16="http://schemas.microsoft.com/office/drawing/2014/main" id="{2B23072D-B23D-4486-8390-14812665DDBA}"/>
              </a:ext>
            </a:extLst>
          </p:cNvPr>
          <p:cNvSpPr>
            <a:spLocks noGrp="1"/>
          </p:cNvSpPr>
          <p:nvPr>
            <p:ph idx="15"/>
          </p:nvPr>
        </p:nvSpPr>
        <p:spPr/>
        <p:txBody>
          <a:bodyPr/>
          <a:lstStyle/>
          <a:p>
            <a:endParaRPr lang="en-IN"/>
          </a:p>
        </p:txBody>
      </p:sp>
      <p:sp>
        <p:nvSpPr>
          <p:cNvPr id="5" name="Title 4">
            <a:extLst>
              <a:ext uri="{FF2B5EF4-FFF2-40B4-BE49-F238E27FC236}">
                <a16:creationId xmlns:a16="http://schemas.microsoft.com/office/drawing/2014/main" id="{464DF923-3961-4F10-A02B-567A5EAA4130}"/>
              </a:ext>
            </a:extLst>
          </p:cNvPr>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B0FADE4C-46B5-4EBA-B03F-9A2B889A8144}"/>
                  </a:ext>
                </a:extLst>
              </p14:cNvPr>
              <p14:cNvContentPartPr/>
              <p14:nvPr/>
            </p14:nvContentPartPr>
            <p14:xfrm>
              <a:off x="614520" y="819360"/>
              <a:ext cx="8495280" cy="3974040"/>
            </p14:xfrm>
          </p:contentPart>
        </mc:Choice>
        <mc:Fallback>
          <p:pic>
            <p:nvPicPr>
              <p:cNvPr id="6" name="Ink 5">
                <a:extLst>
                  <a:ext uri="{FF2B5EF4-FFF2-40B4-BE49-F238E27FC236}">
                    <a16:creationId xmlns:a16="http://schemas.microsoft.com/office/drawing/2014/main" id="{B0FADE4C-46B5-4EBA-B03F-9A2B889A8144}"/>
                  </a:ext>
                </a:extLst>
              </p:cNvPr>
              <p:cNvPicPr/>
              <p:nvPr/>
            </p:nvPicPr>
            <p:blipFill>
              <a:blip r:embed="rId3"/>
              <a:stretch>
                <a:fillRect/>
              </a:stretch>
            </p:blipFill>
            <p:spPr>
              <a:xfrm>
                <a:off x="605160" y="810000"/>
                <a:ext cx="8514000" cy="3992760"/>
              </a:xfrm>
              <a:prstGeom prst="rect">
                <a:avLst/>
              </a:prstGeom>
            </p:spPr>
          </p:pic>
        </mc:Fallback>
      </mc:AlternateContent>
    </p:spTree>
    <p:extLst>
      <p:ext uri="{BB962C8B-B14F-4D97-AF65-F5344CB8AC3E}">
        <p14:creationId xmlns:p14="http://schemas.microsoft.com/office/powerpoint/2010/main" val="3513912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ding Freak by Hakuna on Dribbble">
            <a:extLst>
              <a:ext uri="{FF2B5EF4-FFF2-40B4-BE49-F238E27FC236}">
                <a16:creationId xmlns:a16="http://schemas.microsoft.com/office/drawing/2014/main" id="{DCA335BE-0634-480F-986C-8AF779BD6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069" y="480152"/>
            <a:ext cx="6125862" cy="4356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679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55037" y="2114911"/>
            <a:ext cx="6895272" cy="117198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IN" sz="4000" dirty="0">
                <a:latin typeface="Proxima Nova Light" panose="02000506030000020004" pitchFamily="2" charset="77"/>
              </a:rPr>
              <a:t>Thank You!</a:t>
            </a: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0" y="716037"/>
            <a:ext cx="2603231"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05F9FE4C-6887-C742-8AA6-90375168B633}" type="datetime1">
              <a:rPr lang="en-IN" smtClean="0"/>
              <a:t>22-03-2022</a:t>
            </a:fld>
            <a:endParaRPr lang="en-IN" dirty="0"/>
          </a:p>
        </p:txBody>
      </p:sp>
      <p:sp>
        <p:nvSpPr>
          <p:cNvPr id="3" name="Slide Number Placeholder 2"/>
          <p:cNvSpPr>
            <a:spLocks noGrp="1"/>
          </p:cNvSpPr>
          <p:nvPr>
            <p:ph type="sldNum" sz="quarter" idx="12"/>
          </p:nvPr>
        </p:nvSpPr>
        <p:spPr>
          <a:xfrm>
            <a:off x="6553670" y="4516965"/>
            <a:ext cx="2057400" cy="273844"/>
          </a:xfrm>
        </p:spPr>
        <p:txBody>
          <a:bodyPr/>
          <a:lstStyle/>
          <a:p>
            <a:r>
              <a:rPr lang="en-IN" dirty="0"/>
              <a:t>21</a:t>
            </a:r>
          </a:p>
        </p:txBody>
      </p:sp>
    </p:spTree>
    <p:extLst>
      <p:ext uri="{BB962C8B-B14F-4D97-AF65-F5344CB8AC3E}">
        <p14:creationId xmlns:p14="http://schemas.microsoft.com/office/powerpoint/2010/main" val="1885528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5</a:t>
            </a:fld>
            <a:endParaRPr lang="en-IN"/>
          </a:p>
        </p:txBody>
      </p:sp>
      <p:sp>
        <p:nvSpPr>
          <p:cNvPr id="5" name="Title 4"/>
          <p:cNvSpPr>
            <a:spLocks noGrp="1"/>
          </p:cNvSpPr>
          <p:nvPr>
            <p:ph type="title"/>
          </p:nvPr>
        </p:nvSpPr>
        <p:spPr/>
        <p:txBody>
          <a:bodyPr/>
          <a:lstStyle/>
          <a:p>
            <a:r>
              <a:rPr lang="en-IN" dirty="0"/>
              <a:t>Ada Boost</a:t>
            </a:r>
          </a:p>
        </p:txBody>
      </p:sp>
      <p:pic>
        <p:nvPicPr>
          <p:cNvPr id="4" name="Picture 3"/>
          <p:cNvPicPr>
            <a:picLocks noChangeAspect="1"/>
          </p:cNvPicPr>
          <p:nvPr/>
        </p:nvPicPr>
        <p:blipFill>
          <a:blip r:embed="rId3"/>
          <a:stretch>
            <a:fillRect/>
          </a:stretch>
        </p:blipFill>
        <p:spPr>
          <a:xfrm>
            <a:off x="420176" y="810253"/>
            <a:ext cx="3004150" cy="1763442"/>
          </a:xfrm>
          <a:prstGeom prst="rect">
            <a:avLst/>
          </a:prstGeom>
        </p:spPr>
      </p:pic>
      <p:pic>
        <p:nvPicPr>
          <p:cNvPr id="6" name="Picture 5"/>
          <p:cNvPicPr>
            <a:picLocks noChangeAspect="1"/>
          </p:cNvPicPr>
          <p:nvPr/>
        </p:nvPicPr>
        <p:blipFill>
          <a:blip r:embed="rId4"/>
          <a:stretch>
            <a:fillRect/>
          </a:stretch>
        </p:blipFill>
        <p:spPr>
          <a:xfrm>
            <a:off x="4052582" y="858648"/>
            <a:ext cx="4724032" cy="1962400"/>
          </a:xfrm>
          <a:prstGeom prst="rect">
            <a:avLst/>
          </a:prstGeom>
        </p:spPr>
      </p:pic>
      <p:sp>
        <p:nvSpPr>
          <p:cNvPr id="7" name="Rectangle 6"/>
          <p:cNvSpPr/>
          <p:nvPr/>
        </p:nvSpPr>
        <p:spPr>
          <a:xfrm>
            <a:off x="438000" y="3045036"/>
            <a:ext cx="3247101" cy="523220"/>
          </a:xfrm>
          <a:prstGeom prst="rect">
            <a:avLst/>
          </a:prstGeom>
        </p:spPr>
        <p:txBody>
          <a:bodyPr wrap="square">
            <a:spAutoFit/>
          </a:bodyPr>
          <a:lstStyle/>
          <a:p>
            <a:r>
              <a:rPr lang="en-US" altLang="en-US" sz="1400" dirty="0"/>
              <a:t>Error rate:</a:t>
            </a:r>
          </a:p>
          <a:p>
            <a:r>
              <a:rPr lang="en-US" altLang="en-US" sz="1400" dirty="0"/>
              <a:t>(</a:t>
            </a:r>
            <a:r>
              <a:rPr lang="en-US" altLang="en-US" sz="1400" i="1" dirty="0" err="1"/>
              <a:t>i</a:t>
            </a:r>
            <a:r>
              <a:rPr lang="en-US" altLang="en-US" sz="1400" dirty="0"/>
              <a:t> = index of classifier, </a:t>
            </a:r>
            <a:r>
              <a:rPr lang="en-US" altLang="en-US" sz="1400" i="1" dirty="0"/>
              <a:t>j</a:t>
            </a:r>
            <a:r>
              <a:rPr lang="en-US" altLang="en-US" sz="1400" dirty="0"/>
              <a:t>=index of instance)</a:t>
            </a:r>
          </a:p>
        </p:txBody>
      </p:sp>
      <p:graphicFrame>
        <p:nvGraphicFramePr>
          <p:cNvPr id="8" name="Object 2"/>
          <p:cNvGraphicFramePr>
            <a:graphicFrameLocks noGrp="1" noChangeAspect="1"/>
          </p:cNvGraphicFramePr>
          <p:nvPr>
            <p:ph sz="half" idx="4294967295"/>
            <p:extLst>
              <p:ext uri="{D42A27DB-BD31-4B8C-83A1-F6EECF244321}">
                <p14:modId xmlns:p14="http://schemas.microsoft.com/office/powerpoint/2010/main" val="3459025743"/>
              </p:ext>
            </p:extLst>
          </p:nvPr>
        </p:nvGraphicFramePr>
        <p:xfrm>
          <a:off x="478323" y="3747849"/>
          <a:ext cx="3166454" cy="839821"/>
        </p:xfrm>
        <a:graphic>
          <a:graphicData uri="http://schemas.openxmlformats.org/presentationml/2006/ole">
            <mc:AlternateContent xmlns:mc="http://schemas.openxmlformats.org/markup-compatibility/2006">
              <mc:Choice xmlns:v="urn:schemas-microsoft-com:vml" Requires="v">
                <p:oleObj spid="_x0000_s1060" name="Equation" r:id="rId5" imgW="1675673" imgH="444307" progId="Equation.3">
                  <p:embed/>
                </p:oleObj>
              </mc:Choice>
              <mc:Fallback>
                <p:oleObj name="Equation" r:id="rId5" imgW="1675673" imgH="444307" progId="Equation.3">
                  <p:embed/>
                  <p:pic>
                    <p:nvPicPr>
                      <p:cNvPr id="33796"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323" y="3747849"/>
                        <a:ext cx="3166454" cy="839821"/>
                      </a:xfrm>
                      <a:prstGeom prst="rect">
                        <a:avLst/>
                      </a:prstGeom>
                      <a:noFill/>
                      <a:ln>
                        <a:noFill/>
                      </a:ln>
                    </p:spPr>
                  </p:pic>
                </p:oleObj>
              </mc:Fallback>
            </mc:AlternateContent>
          </a:graphicData>
        </a:graphic>
      </p:graphicFrame>
      <p:sp>
        <p:nvSpPr>
          <p:cNvPr id="9" name="Rectangle 8"/>
          <p:cNvSpPr/>
          <p:nvPr/>
        </p:nvSpPr>
        <p:spPr>
          <a:xfrm>
            <a:off x="4052581" y="2921283"/>
            <a:ext cx="5015791" cy="954107"/>
          </a:xfrm>
          <a:prstGeom prst="rect">
            <a:avLst/>
          </a:prstGeom>
        </p:spPr>
        <p:txBody>
          <a:bodyPr wrap="square">
            <a:spAutoFit/>
          </a:bodyPr>
          <a:lstStyle/>
          <a:p>
            <a:r>
              <a:rPr lang="en-US" altLang="en-US" sz="1400" dirty="0"/>
              <a:t>The lower a classifier error rate, the more accurate it is, and therefore, the higher its weight for voting should be</a:t>
            </a:r>
          </a:p>
          <a:p>
            <a:endParaRPr lang="en-US" altLang="en-US" sz="1400" dirty="0"/>
          </a:p>
          <a:p>
            <a:r>
              <a:rPr lang="en-US" altLang="en-US" sz="1400" dirty="0"/>
              <a:t>Weight of a classifier </a:t>
            </a:r>
            <a:r>
              <a:rPr lang="en-US" altLang="en-US" sz="1400" dirty="0">
                <a:solidFill>
                  <a:srgbClr val="FF0000"/>
                </a:solidFill>
              </a:rPr>
              <a:t>C</a:t>
            </a:r>
            <a:r>
              <a:rPr lang="en-US" altLang="en-US" sz="1400" baseline="-25000" dirty="0">
                <a:solidFill>
                  <a:srgbClr val="FF0000"/>
                </a:solidFill>
              </a:rPr>
              <a:t>i</a:t>
            </a:r>
            <a:r>
              <a:rPr lang="ja-JP" altLang="en-US" sz="1400" dirty="0"/>
              <a:t>’</a:t>
            </a:r>
            <a:r>
              <a:rPr lang="en-US" altLang="ja-JP" sz="1400" dirty="0"/>
              <a:t>s vote is </a:t>
            </a:r>
          </a:p>
        </p:txBody>
      </p:sp>
      <p:graphicFrame>
        <p:nvGraphicFramePr>
          <p:cNvPr id="10" name="Object 3"/>
          <p:cNvGraphicFramePr>
            <a:graphicFrameLocks noChangeAspect="1"/>
          </p:cNvGraphicFramePr>
          <p:nvPr>
            <p:extLst>
              <p:ext uri="{D42A27DB-BD31-4B8C-83A1-F6EECF244321}">
                <p14:modId xmlns:p14="http://schemas.microsoft.com/office/powerpoint/2010/main" val="102393135"/>
              </p:ext>
            </p:extLst>
          </p:nvPr>
        </p:nvGraphicFramePr>
        <p:xfrm>
          <a:off x="4229386" y="4005883"/>
          <a:ext cx="1628274" cy="745688"/>
        </p:xfrm>
        <a:graphic>
          <a:graphicData uri="http://schemas.openxmlformats.org/presentationml/2006/ole">
            <mc:AlternateContent xmlns:mc="http://schemas.openxmlformats.org/markup-compatibility/2006">
              <mc:Choice xmlns:v="urn:schemas-microsoft-com:vml" Requires="v">
                <p:oleObj spid="_x0000_s1061" name="Equation" r:id="rId7" imgW="1054100" imgH="482600" progId="Equation.3">
                  <p:embed/>
                </p:oleObj>
              </mc:Choice>
              <mc:Fallback>
                <p:oleObj name="Equation" r:id="rId7" imgW="1054100" imgH="482600" progId="Equation.3">
                  <p:embed/>
                  <p:pic>
                    <p:nvPicPr>
                      <p:cNvPr id="31748"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9386" y="4005883"/>
                        <a:ext cx="1628274" cy="745688"/>
                      </a:xfrm>
                      <a:prstGeom prst="rect">
                        <a:avLst/>
                      </a:prstGeom>
                      <a:noFill/>
                      <a:ln>
                        <a:noFill/>
                      </a:ln>
                    </p:spPr>
                  </p:pic>
                </p:oleObj>
              </mc:Fallback>
            </mc:AlternateContent>
          </a:graphicData>
        </a:graphic>
      </p:graphicFrame>
      <p:pic>
        <p:nvPicPr>
          <p:cNvPr id="11" name="Picture 6"/>
          <p:cNvPicPr>
            <a:picLocks noGrp="1" noChangeAspect="1" noChangeArrowheads="1"/>
          </p:cNvPicPr>
          <p:nvPr>
            <p:ph sz="half" idx="4294967295"/>
          </p:nvPr>
        </p:nvPicPr>
        <p:blipFill>
          <a:blip r:embed="rId9" cstate="print">
            <a:extLst>
              <a:ext uri="{28A0092B-C50C-407E-A947-70E740481C1C}">
                <a14:useLocalDpi xmlns:a14="http://schemas.microsoft.com/office/drawing/2010/main" val="0"/>
              </a:ext>
            </a:extLst>
          </a:blip>
          <a:srcRect r="6688"/>
          <a:stretch>
            <a:fillRect/>
          </a:stretch>
        </p:blipFill>
        <p:spPr>
          <a:xfrm>
            <a:off x="6785811" y="3398336"/>
            <a:ext cx="1629420" cy="1415867"/>
          </a:xfrm>
          <a:prstGeom prst="rect">
            <a:avLst/>
          </a:prstGeom>
        </p:spPr>
      </p:pic>
    </p:spTree>
    <p:extLst>
      <p:ext uri="{BB962C8B-B14F-4D97-AF65-F5344CB8AC3E}">
        <p14:creationId xmlns:p14="http://schemas.microsoft.com/office/powerpoint/2010/main" val="3005073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6</a:t>
            </a:fld>
            <a:endParaRPr lang="en-IN"/>
          </a:p>
        </p:txBody>
      </p:sp>
      <p:sp>
        <p:nvSpPr>
          <p:cNvPr id="5" name="Title 4"/>
          <p:cNvSpPr>
            <a:spLocks noGrp="1"/>
          </p:cNvSpPr>
          <p:nvPr>
            <p:ph type="title"/>
          </p:nvPr>
        </p:nvSpPr>
        <p:spPr/>
        <p:txBody>
          <a:bodyPr/>
          <a:lstStyle/>
          <a:p>
            <a:r>
              <a:rPr lang="en-IN" dirty="0"/>
              <a:t>Ada Boost</a:t>
            </a:r>
          </a:p>
        </p:txBody>
      </p:sp>
      <p:graphicFrame>
        <p:nvGraphicFramePr>
          <p:cNvPr id="6" name="Object 2"/>
          <p:cNvGraphicFramePr>
            <a:graphicFrameLocks noGrp="1" noChangeAspect="1"/>
          </p:cNvGraphicFramePr>
          <p:nvPr>
            <p:ph sz="half" idx="4294967295"/>
            <p:extLst>
              <p:ext uri="{D42A27DB-BD31-4B8C-83A1-F6EECF244321}">
                <p14:modId xmlns:p14="http://schemas.microsoft.com/office/powerpoint/2010/main" val="2233185570"/>
              </p:ext>
            </p:extLst>
          </p:nvPr>
        </p:nvGraphicFramePr>
        <p:xfrm>
          <a:off x="2194331" y="3395928"/>
          <a:ext cx="4013964" cy="1300679"/>
        </p:xfrm>
        <a:graphic>
          <a:graphicData uri="http://schemas.openxmlformats.org/presentationml/2006/ole">
            <mc:AlternateContent xmlns:mc="http://schemas.openxmlformats.org/markup-compatibility/2006">
              <mc:Choice xmlns:v="urn:schemas-microsoft-com:vml" Requires="v">
                <p:oleObj spid="_x0000_s2067" name="Equation" r:id="rId3" imgW="2273300" imgH="736600" progId="Equation.3">
                  <p:embed/>
                </p:oleObj>
              </mc:Choice>
              <mc:Fallback>
                <p:oleObj name="Equation" r:id="rId3" imgW="2273300" imgH="736600" progId="Equation.3">
                  <p:embed/>
                  <p:pic>
                    <p:nvPicPr>
                      <p:cNvPr id="3584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4331" y="3395928"/>
                        <a:ext cx="4013964" cy="1300679"/>
                      </a:xfrm>
                      <a:prstGeom prst="rect">
                        <a:avLst/>
                      </a:prstGeom>
                      <a:noFill/>
                      <a:ln>
                        <a:noFill/>
                      </a:ln>
                    </p:spPr>
                  </p:pic>
                </p:oleObj>
              </mc:Fallback>
            </mc:AlternateContent>
          </a:graphicData>
        </a:graphic>
      </p:graphicFrame>
      <p:grpSp>
        <p:nvGrpSpPr>
          <p:cNvPr id="8" name="Group 7"/>
          <p:cNvGrpSpPr/>
          <p:nvPr/>
        </p:nvGrpSpPr>
        <p:grpSpPr>
          <a:xfrm>
            <a:off x="900113" y="842139"/>
            <a:ext cx="7144093" cy="2243680"/>
            <a:chOff x="1333249" y="828389"/>
            <a:chExt cx="7144093" cy="2243680"/>
          </a:xfrm>
        </p:grpSpPr>
        <p:pic>
          <p:nvPicPr>
            <p:cNvPr id="4" name="Picture 3"/>
            <p:cNvPicPr>
              <a:picLocks noChangeAspect="1"/>
            </p:cNvPicPr>
            <p:nvPr/>
          </p:nvPicPr>
          <p:blipFill>
            <a:blip r:embed="rId5"/>
            <a:stretch>
              <a:fillRect/>
            </a:stretch>
          </p:blipFill>
          <p:spPr>
            <a:xfrm>
              <a:off x="1333249" y="828389"/>
              <a:ext cx="6222582" cy="2243680"/>
            </a:xfrm>
            <a:prstGeom prst="rect">
              <a:avLst/>
            </a:prstGeom>
          </p:spPr>
        </p:pic>
        <p:pic>
          <p:nvPicPr>
            <p:cNvPr id="7" name="Picture 6"/>
            <p:cNvPicPr>
              <a:picLocks noChangeAspect="1"/>
            </p:cNvPicPr>
            <p:nvPr/>
          </p:nvPicPr>
          <p:blipFill>
            <a:blip r:embed="rId6"/>
            <a:stretch>
              <a:fillRect/>
            </a:stretch>
          </p:blipFill>
          <p:spPr>
            <a:xfrm>
              <a:off x="7555831" y="828389"/>
              <a:ext cx="921511" cy="2243680"/>
            </a:xfrm>
            <a:prstGeom prst="rect">
              <a:avLst/>
            </a:prstGeom>
          </p:spPr>
        </p:pic>
      </p:grpSp>
    </p:spTree>
    <p:extLst>
      <p:ext uri="{BB962C8B-B14F-4D97-AF65-F5344CB8AC3E}">
        <p14:creationId xmlns:p14="http://schemas.microsoft.com/office/powerpoint/2010/main" val="1892075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7</a:t>
            </a:fld>
            <a:endParaRPr lang="en-IN"/>
          </a:p>
        </p:txBody>
      </p:sp>
      <p:sp>
        <p:nvSpPr>
          <p:cNvPr id="5" name="Title 4"/>
          <p:cNvSpPr>
            <a:spLocks noGrp="1"/>
          </p:cNvSpPr>
          <p:nvPr>
            <p:ph type="title"/>
          </p:nvPr>
        </p:nvSpPr>
        <p:spPr/>
        <p:txBody>
          <a:bodyPr/>
          <a:lstStyle/>
          <a:p>
            <a:r>
              <a:rPr lang="en-IN" dirty="0"/>
              <a:t>Ada Boost</a:t>
            </a:r>
          </a:p>
        </p:txBody>
      </p:sp>
      <p:pic>
        <p:nvPicPr>
          <p:cNvPr id="7170" name="Picture 2" descr="https://miro.medium.com/max/875/1*z2298-wlhQIzZXPCSUXcP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108" y="1030719"/>
            <a:ext cx="6148973" cy="344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306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8</a:t>
            </a:fld>
            <a:endParaRPr lang="en-IN"/>
          </a:p>
        </p:txBody>
      </p:sp>
      <p:sp>
        <p:nvSpPr>
          <p:cNvPr id="5" name="Title 4"/>
          <p:cNvSpPr>
            <a:spLocks noGrp="1"/>
          </p:cNvSpPr>
          <p:nvPr>
            <p:ph type="title"/>
          </p:nvPr>
        </p:nvSpPr>
        <p:spPr/>
        <p:txBody>
          <a:bodyPr/>
          <a:lstStyle/>
          <a:p>
            <a:r>
              <a:rPr lang="en-IN" dirty="0"/>
              <a:t>Ada Boost</a:t>
            </a:r>
          </a:p>
        </p:txBody>
      </p:sp>
      <p:pic>
        <p:nvPicPr>
          <p:cNvPr id="4" name="Picture 3"/>
          <p:cNvPicPr>
            <a:picLocks noChangeAspect="1"/>
          </p:cNvPicPr>
          <p:nvPr/>
        </p:nvPicPr>
        <p:blipFill>
          <a:blip r:embed="rId3"/>
          <a:stretch>
            <a:fillRect/>
          </a:stretch>
        </p:blipFill>
        <p:spPr>
          <a:xfrm>
            <a:off x="628650" y="1390365"/>
            <a:ext cx="3730839" cy="2773231"/>
          </a:xfrm>
          <a:prstGeom prst="rect">
            <a:avLst/>
          </a:prstGeom>
        </p:spPr>
      </p:pic>
      <p:sp>
        <p:nvSpPr>
          <p:cNvPr id="6" name="Rectangle 5"/>
          <p:cNvSpPr/>
          <p:nvPr/>
        </p:nvSpPr>
        <p:spPr>
          <a:xfrm>
            <a:off x="4695753" y="1390365"/>
            <a:ext cx="4235736" cy="2000548"/>
          </a:xfrm>
          <a:prstGeom prst="rect">
            <a:avLst/>
          </a:prstGeom>
        </p:spPr>
        <p:txBody>
          <a:bodyPr wrap="square">
            <a:spAutoFit/>
          </a:bodyPr>
          <a:lstStyle/>
          <a:p>
            <a:r>
              <a:rPr lang="en-US" altLang="en-US" sz="2400" dirty="0"/>
              <a:t>Testing: </a:t>
            </a:r>
          </a:p>
          <a:p>
            <a:pPr lvl="1"/>
            <a:r>
              <a:rPr lang="en-US" altLang="en-US" sz="2000" dirty="0"/>
              <a:t>For each class c, sum the weights of each classifier that assigned class c to X (unseen data)</a:t>
            </a:r>
          </a:p>
          <a:p>
            <a:pPr lvl="1"/>
            <a:r>
              <a:rPr lang="en-US" altLang="en-US" sz="2000" dirty="0"/>
              <a:t>The class with the highest sum is the </a:t>
            </a:r>
            <a:r>
              <a:rPr lang="en-US" altLang="en-US" sz="2000" b="1" dirty="0">
                <a:solidFill>
                  <a:srgbClr val="FF0000"/>
                </a:solidFill>
              </a:rPr>
              <a:t>WINNER!</a:t>
            </a:r>
          </a:p>
        </p:txBody>
      </p:sp>
      <p:graphicFrame>
        <p:nvGraphicFramePr>
          <p:cNvPr id="7" name="Object 3"/>
          <p:cNvGraphicFramePr>
            <a:graphicFrameLocks noChangeAspect="1"/>
          </p:cNvGraphicFramePr>
          <p:nvPr>
            <p:extLst>
              <p:ext uri="{D42A27DB-BD31-4B8C-83A1-F6EECF244321}">
                <p14:modId xmlns:p14="http://schemas.microsoft.com/office/powerpoint/2010/main" val="4175399698"/>
              </p:ext>
            </p:extLst>
          </p:nvPr>
        </p:nvGraphicFramePr>
        <p:xfrm>
          <a:off x="4889834" y="3694101"/>
          <a:ext cx="3625516" cy="642018"/>
        </p:xfrm>
        <a:graphic>
          <a:graphicData uri="http://schemas.openxmlformats.org/presentationml/2006/ole">
            <mc:AlternateContent xmlns:mc="http://schemas.openxmlformats.org/markup-compatibility/2006">
              <mc:Choice xmlns:v="urn:schemas-microsoft-com:vml" Requires="v">
                <p:oleObj spid="_x0000_s3091" name="Equation" r:id="rId4" imgW="2438400" imgH="431800" progId="Equation.3">
                  <p:embed/>
                </p:oleObj>
              </mc:Choice>
              <mc:Fallback>
                <p:oleObj name="Equation" r:id="rId4" imgW="2438400" imgH="431800" progId="Equation.3">
                  <p:embed/>
                  <p:pic>
                    <p:nvPicPr>
                      <p:cNvPr id="3174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9834" y="3694101"/>
                        <a:ext cx="3625516" cy="64201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90392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9BDBEA-216D-408D-8682-58D8AA367B56}"/>
              </a:ext>
            </a:extLst>
          </p:cNvPr>
          <p:cNvSpPr>
            <a:spLocks noGrp="1"/>
          </p:cNvSpPr>
          <p:nvPr>
            <p:ph type="dt" sz="half" idx="10"/>
          </p:nvPr>
        </p:nvSpPr>
        <p:spPr/>
        <p:txBody>
          <a:bodyPr/>
          <a:lstStyle/>
          <a:p>
            <a:fld id="{9E6D2E29-3933-614D-82C7-D215195ADAE0}" type="datetime1">
              <a:rPr lang="en-IN" smtClean="0"/>
              <a:t>22-03-2022</a:t>
            </a:fld>
            <a:endParaRPr lang="en-IN"/>
          </a:p>
        </p:txBody>
      </p:sp>
      <p:sp>
        <p:nvSpPr>
          <p:cNvPr id="3" name="Slide Number Placeholder 2">
            <a:extLst>
              <a:ext uri="{FF2B5EF4-FFF2-40B4-BE49-F238E27FC236}">
                <a16:creationId xmlns:a16="http://schemas.microsoft.com/office/drawing/2014/main" id="{8404FEC0-6276-4DFE-A25E-066F0B6865DD}"/>
              </a:ext>
            </a:extLst>
          </p:cNvPr>
          <p:cNvSpPr>
            <a:spLocks noGrp="1"/>
          </p:cNvSpPr>
          <p:nvPr>
            <p:ph type="sldNum" sz="quarter" idx="12"/>
          </p:nvPr>
        </p:nvSpPr>
        <p:spPr/>
        <p:txBody>
          <a:bodyPr/>
          <a:lstStyle/>
          <a:p>
            <a:fld id="{273EEA2F-D825-49D3-9C25-497F06EFD3F7}" type="slidenum">
              <a:rPr lang="en-IN" smtClean="0"/>
              <a:t>9</a:t>
            </a:fld>
            <a:endParaRPr lang="en-IN"/>
          </a:p>
        </p:txBody>
      </p:sp>
      <p:sp>
        <p:nvSpPr>
          <p:cNvPr id="5" name="Title 4">
            <a:extLst>
              <a:ext uri="{FF2B5EF4-FFF2-40B4-BE49-F238E27FC236}">
                <a16:creationId xmlns:a16="http://schemas.microsoft.com/office/drawing/2014/main" id="{3DFB1688-8F65-4A13-8F9A-265C84527D03}"/>
              </a:ext>
            </a:extLst>
          </p:cNvPr>
          <p:cNvSpPr>
            <a:spLocks noGrp="1"/>
          </p:cNvSpPr>
          <p:nvPr>
            <p:ph type="title"/>
          </p:nvPr>
        </p:nvSpPr>
        <p:spPr>
          <a:xfrm>
            <a:off x="316679" y="121966"/>
            <a:ext cx="7358285" cy="382564"/>
          </a:xfrm>
        </p:spPr>
        <p:txBody>
          <a:bodyPr/>
          <a:lstStyle/>
          <a:p>
            <a:r>
              <a:rPr lang="en-IN" dirty="0"/>
              <a:t>Variant of algorithms to learn Tree Ensembles </a:t>
            </a:r>
          </a:p>
        </p:txBody>
      </p:sp>
      <p:pic>
        <p:nvPicPr>
          <p:cNvPr id="6" name="Picture 5">
            <a:extLst>
              <a:ext uri="{FF2B5EF4-FFF2-40B4-BE49-F238E27FC236}">
                <a16:creationId xmlns:a16="http://schemas.microsoft.com/office/drawing/2014/main" id="{6DD5782B-FDBE-4467-B4AF-31CC6BB29B41}"/>
              </a:ext>
            </a:extLst>
          </p:cNvPr>
          <p:cNvPicPr>
            <a:picLocks noChangeAspect="1"/>
          </p:cNvPicPr>
          <p:nvPr/>
        </p:nvPicPr>
        <p:blipFill rotWithShape="1">
          <a:blip r:embed="rId2"/>
          <a:srcRect l="3607" t="21482" r="9227" b="20271"/>
          <a:stretch/>
        </p:blipFill>
        <p:spPr>
          <a:xfrm>
            <a:off x="706423" y="1169788"/>
            <a:ext cx="6968541" cy="261937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1A972D6-22B4-41EE-9566-0DC0B1BD13C0}"/>
                  </a:ext>
                </a:extLst>
              </p14:cNvPr>
              <p14:cNvContentPartPr/>
              <p14:nvPr/>
            </p14:nvContentPartPr>
            <p14:xfrm>
              <a:off x="473400" y="862200"/>
              <a:ext cx="8600400" cy="2922120"/>
            </p14:xfrm>
          </p:contentPart>
        </mc:Choice>
        <mc:Fallback>
          <p:pic>
            <p:nvPicPr>
              <p:cNvPr id="4" name="Ink 3">
                <a:extLst>
                  <a:ext uri="{FF2B5EF4-FFF2-40B4-BE49-F238E27FC236}">
                    <a16:creationId xmlns:a16="http://schemas.microsoft.com/office/drawing/2014/main" id="{91A972D6-22B4-41EE-9566-0DC0B1BD13C0}"/>
                  </a:ext>
                </a:extLst>
              </p:cNvPr>
              <p:cNvPicPr/>
              <p:nvPr/>
            </p:nvPicPr>
            <p:blipFill>
              <a:blip r:embed="rId4"/>
              <a:stretch>
                <a:fillRect/>
              </a:stretch>
            </p:blipFill>
            <p:spPr>
              <a:xfrm>
                <a:off x="464040" y="852840"/>
                <a:ext cx="8619120" cy="2940840"/>
              </a:xfrm>
              <a:prstGeom prst="rect">
                <a:avLst/>
              </a:prstGeom>
            </p:spPr>
          </p:pic>
        </mc:Fallback>
      </mc:AlternateContent>
    </p:spTree>
    <p:extLst>
      <p:ext uri="{BB962C8B-B14F-4D97-AF65-F5344CB8AC3E}">
        <p14:creationId xmlns:p14="http://schemas.microsoft.com/office/powerpoint/2010/main" val="1860046708"/>
      </p:ext>
    </p:extLst>
  </p:cSld>
  <p:clrMapOvr>
    <a:masterClrMapping/>
  </p:clrMapOvr>
</p:sld>
</file>

<file path=ppt/theme/theme1.xml><?xml version="1.0" encoding="utf-8"?>
<a:theme xmlns:a="http://schemas.openxmlformats.org/drawingml/2006/main" name="MASTER_UPGRAD">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A0B7D4BF-F823-4A60-AE97-D3B3BE85E950}" vid="{1ADBB6A7-6E7E-4ADD-AD9D-36AA95C6FA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MASTER_UPGRAD</Template>
  <TotalTime>24016</TotalTime>
  <Words>2415</Words>
  <Application>Microsoft Office PowerPoint</Application>
  <PresentationFormat>On-screen Show (16:9)</PresentationFormat>
  <Paragraphs>1116</Paragraphs>
  <Slides>45</Slides>
  <Notes>2</Notes>
  <HiddenSlides>9</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45</vt:i4>
      </vt:variant>
    </vt:vector>
  </HeadingPairs>
  <TitlesOfParts>
    <vt:vector size="59" baseType="lpstr">
      <vt:lpstr>Arial</vt:lpstr>
      <vt:lpstr>Arial</vt:lpstr>
      <vt:lpstr>Calibri</vt:lpstr>
      <vt:lpstr>Cambria Math</vt:lpstr>
      <vt:lpstr>Georgia</vt:lpstr>
      <vt:lpstr>Helvetica Neue</vt:lpstr>
      <vt:lpstr>Neue Plak</vt:lpstr>
      <vt:lpstr>Proxima Nova</vt:lpstr>
      <vt:lpstr>Proxima Nova Light</vt:lpstr>
      <vt:lpstr>Proxima Nova Rg</vt:lpstr>
      <vt:lpstr>Roboto Cn</vt:lpstr>
      <vt:lpstr>MASTER_UPGRAD</vt:lpstr>
      <vt:lpstr>Equation</vt:lpstr>
      <vt:lpstr>Bitmap Image</vt:lpstr>
      <vt:lpstr>PowerPoint Presentation</vt:lpstr>
      <vt:lpstr>PowerPoint Presentation</vt:lpstr>
      <vt:lpstr>PowerPoint Presentation</vt:lpstr>
      <vt:lpstr>Bias and Variance in regression models</vt:lpstr>
      <vt:lpstr>Ada Boost</vt:lpstr>
      <vt:lpstr>Ada Boost</vt:lpstr>
      <vt:lpstr>Ada Boost</vt:lpstr>
      <vt:lpstr>Ada Boost</vt:lpstr>
      <vt:lpstr>Variant of algorithms to learn Tree Ensembles </vt:lpstr>
      <vt:lpstr>Gradient Boosting Algorithm</vt:lpstr>
      <vt:lpstr>PowerPoint Presentation</vt:lpstr>
      <vt:lpstr>Gradient Descent</vt:lpstr>
      <vt:lpstr>Gradient Descent</vt:lpstr>
      <vt:lpstr>Gradient Boosting Algorithm</vt:lpstr>
      <vt:lpstr>Gradient Boosting Algorithm</vt:lpstr>
      <vt:lpstr>Gradient Boosting Algorithm</vt:lpstr>
      <vt:lpstr>Gradient Boosting Algorithm</vt:lpstr>
      <vt:lpstr>Gradient Boosting Algorithm</vt:lpstr>
      <vt:lpstr>Gradient Boosting Algorithm</vt:lpstr>
      <vt:lpstr>Gradient Boosting Algorithm</vt:lpstr>
      <vt:lpstr>Gradient Boosting Algorithm</vt:lpstr>
      <vt:lpstr>Gradient Boosting Algorithm</vt:lpstr>
      <vt:lpstr>Gradient Boosting Algorithm</vt:lpstr>
      <vt:lpstr>Gradient Boosting Algorithm</vt:lpstr>
      <vt:lpstr>What is Xgboost</vt:lpstr>
      <vt:lpstr>Extreme/Regularized Gradient Boosting Algorithm</vt:lpstr>
      <vt:lpstr>Gradient Boosting Algorithm - Classification</vt:lpstr>
      <vt:lpstr>Gradient Boosting Algorithm</vt:lpstr>
      <vt:lpstr>Gradient Boosting Algorithm</vt:lpstr>
      <vt:lpstr>Gradient Boosting Algorithm</vt:lpstr>
      <vt:lpstr>Gradient Boosting Algorithm</vt:lpstr>
      <vt:lpstr>Gradient Boosting Algorithm</vt:lpstr>
      <vt:lpstr>Gradient Boosting Algorithm</vt:lpstr>
      <vt:lpstr>Gradient Boosting Algorithm</vt:lpstr>
      <vt:lpstr>Gradient Boosting Algorithm</vt:lpstr>
      <vt:lpstr>Extreme/Regularized Gradient Boosting Algorithm</vt:lpstr>
      <vt:lpstr>Xgboost</vt:lpstr>
      <vt:lpstr>Xgboost</vt:lpstr>
      <vt:lpstr>Xgboost</vt:lpstr>
      <vt:lpstr>Xgboost</vt:lpstr>
      <vt:lpstr>Xgboost</vt:lpstr>
      <vt:lpstr>Xgboost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harsh.asiwal@gmail.com</dc:creator>
  <cp:lastModifiedBy>Manish Kumar</cp:lastModifiedBy>
  <cp:revision>330</cp:revision>
  <dcterms:created xsi:type="dcterms:W3CDTF">2019-01-02T10:18:22Z</dcterms:created>
  <dcterms:modified xsi:type="dcterms:W3CDTF">2022-03-22T16:46:04Z</dcterms:modified>
</cp:coreProperties>
</file>